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60" r:id="rId4"/>
    <p:sldId id="258" r:id="rId5"/>
    <p:sldId id="263" r:id="rId6"/>
    <p:sldId id="267" r:id="rId7"/>
    <p:sldId id="265" r:id="rId8"/>
    <p:sldId id="266" r:id="rId9"/>
    <p:sldId id="261" r:id="rId10"/>
    <p:sldId id="268" r:id="rId11"/>
    <p:sldId id="269" r:id="rId12"/>
    <p:sldId id="262" r:id="rId13"/>
    <p:sldId id="270" r:id="rId14"/>
    <p:sldId id="264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 showGuides="1">
      <p:cViewPr varScale="1">
        <p:scale>
          <a:sx n="59" d="100"/>
          <a:sy n="59" d="100"/>
        </p:scale>
        <p:origin x="-442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A6EDA-F5D1-4786-85BA-A55CCFC1EE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036FE0-0DAD-4E12-8E58-D2D6002C0A1E}">
      <dgm:prSet phldrT="[Text]"/>
      <dgm:spPr/>
      <dgm:t>
        <a:bodyPr/>
        <a:lstStyle/>
        <a:p>
          <a:r>
            <a:rPr lang="en-US" dirty="0" err="1" smtClean="0"/>
            <a:t>Unsur-unsur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Verbal</a:t>
          </a:r>
          <a:endParaRPr lang="en-US" dirty="0"/>
        </a:p>
      </dgm:t>
    </dgm:pt>
    <dgm:pt modelId="{2203448F-77BF-4CA0-90D5-EB14F1012ADF}" type="parTrans" cxnId="{0C321C6A-E645-483F-A377-241DEB97A87B}">
      <dgm:prSet/>
      <dgm:spPr/>
      <dgm:t>
        <a:bodyPr/>
        <a:lstStyle/>
        <a:p>
          <a:endParaRPr lang="en-US"/>
        </a:p>
      </dgm:t>
    </dgm:pt>
    <dgm:pt modelId="{4E74FCEC-13BB-4515-87AA-6D71861CA858}" type="sibTrans" cxnId="{0C321C6A-E645-483F-A377-241DEB97A87B}">
      <dgm:prSet/>
      <dgm:spPr/>
      <dgm:t>
        <a:bodyPr/>
        <a:lstStyle/>
        <a:p>
          <a:endParaRPr lang="en-US"/>
        </a:p>
      </dgm:t>
    </dgm:pt>
    <dgm:pt modelId="{45E99583-CEE8-4661-8DEC-FC84F3E792A3}">
      <dgm:prSet phldrT="[Text]"/>
      <dgm:spPr/>
      <dgm:t>
        <a:bodyPr/>
        <a:lstStyle/>
        <a:p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Tulisan</a:t>
          </a:r>
          <a:endParaRPr lang="en-US" dirty="0"/>
        </a:p>
      </dgm:t>
    </dgm:pt>
    <dgm:pt modelId="{3DEA9E42-1424-4212-B683-9167BF91B9A5}" type="parTrans" cxnId="{998AEF5E-098C-4929-A935-C68C9F38ED2D}">
      <dgm:prSet/>
      <dgm:spPr/>
      <dgm:t>
        <a:bodyPr/>
        <a:lstStyle/>
        <a:p>
          <a:endParaRPr lang="en-US"/>
        </a:p>
      </dgm:t>
    </dgm:pt>
    <dgm:pt modelId="{89A264E8-7901-4D87-A16A-D1181C6CF76F}" type="sibTrans" cxnId="{998AEF5E-098C-4929-A935-C68C9F38ED2D}">
      <dgm:prSet/>
      <dgm:spPr/>
      <dgm:t>
        <a:bodyPr/>
        <a:lstStyle/>
        <a:p>
          <a:endParaRPr lang="en-US"/>
        </a:p>
      </dgm:t>
    </dgm:pt>
    <dgm:pt modelId="{F0EE9046-20DA-4E55-9222-7AC528359A8D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Verbal</a:t>
          </a:r>
          <a:endParaRPr lang="en-US" dirty="0"/>
        </a:p>
      </dgm:t>
    </dgm:pt>
    <dgm:pt modelId="{59C7E3D7-16BD-4E8A-8D89-421C4FF03DE9}" type="parTrans" cxnId="{FF645D19-F211-4F03-9BDF-E87CC25FFDFC}">
      <dgm:prSet/>
      <dgm:spPr/>
      <dgm:t>
        <a:bodyPr/>
        <a:lstStyle/>
        <a:p>
          <a:endParaRPr lang="en-US"/>
        </a:p>
      </dgm:t>
    </dgm:pt>
    <dgm:pt modelId="{656B93BA-04DF-4AC8-BCBB-B1D20CD42CBF}" type="sibTrans" cxnId="{FF645D19-F211-4F03-9BDF-E87CC25FFDFC}">
      <dgm:prSet/>
      <dgm:spPr/>
      <dgm:t>
        <a:bodyPr/>
        <a:lstStyle/>
        <a:p>
          <a:endParaRPr lang="en-US"/>
        </a:p>
      </dgm:t>
    </dgm:pt>
    <dgm:pt modelId="{7EF1B584-6B9B-4807-A9E5-282F27546FFA}">
      <dgm:prSet phldrT="[Text]"/>
      <dgm:spPr/>
      <dgm:t>
        <a:bodyPr/>
        <a:lstStyle/>
        <a:p>
          <a:r>
            <a:rPr lang="en-US" dirty="0" err="1" smtClean="0"/>
            <a:t>Bentuk-bentuk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Verbal</a:t>
          </a:r>
          <a:endParaRPr lang="en-US" dirty="0"/>
        </a:p>
      </dgm:t>
    </dgm:pt>
    <dgm:pt modelId="{41F24CE5-D92B-4B70-A2A7-37C1656720B3}" type="parTrans" cxnId="{40CDDB18-93CB-48A9-953C-6BD4CC2EE554}">
      <dgm:prSet/>
      <dgm:spPr/>
      <dgm:t>
        <a:bodyPr/>
        <a:lstStyle/>
        <a:p>
          <a:endParaRPr lang="en-US"/>
        </a:p>
      </dgm:t>
    </dgm:pt>
    <dgm:pt modelId="{4B55D139-2A59-4492-87C3-9975E4F65BA6}" type="sibTrans" cxnId="{40CDDB18-93CB-48A9-953C-6BD4CC2EE554}">
      <dgm:prSet/>
      <dgm:spPr/>
      <dgm:t>
        <a:bodyPr/>
        <a:lstStyle/>
        <a:p>
          <a:endParaRPr lang="en-US"/>
        </a:p>
      </dgm:t>
    </dgm:pt>
    <dgm:pt modelId="{260A4DCE-B23B-4BC9-A25A-A77E580D7B53}" type="pres">
      <dgm:prSet presAssocID="{13CA6EDA-F5D1-4786-85BA-A55CCFC1EE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3419F9-832B-4DEC-979A-9774F2BB0117}" type="pres">
      <dgm:prSet presAssocID="{22036FE0-0DAD-4E12-8E58-D2D6002C0A1E}" presName="parentLin" presStyleCnt="0"/>
      <dgm:spPr/>
    </dgm:pt>
    <dgm:pt modelId="{3338CCFC-DEE4-404D-ACBF-F30032C2956E}" type="pres">
      <dgm:prSet presAssocID="{22036FE0-0DAD-4E12-8E58-D2D6002C0A1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8B784A-3B22-4565-93AD-52978AFF0E56}" type="pres">
      <dgm:prSet presAssocID="{22036FE0-0DAD-4E12-8E58-D2D6002C0A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170AB-3E23-4939-A6E5-C37568F57761}" type="pres">
      <dgm:prSet presAssocID="{22036FE0-0DAD-4E12-8E58-D2D6002C0A1E}" presName="negativeSpace" presStyleCnt="0"/>
      <dgm:spPr/>
    </dgm:pt>
    <dgm:pt modelId="{343B4E57-7326-4F50-9F39-97F38425C126}" type="pres">
      <dgm:prSet presAssocID="{22036FE0-0DAD-4E12-8E58-D2D6002C0A1E}" presName="childText" presStyleLbl="conFgAcc1" presStyleIdx="0" presStyleCnt="4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D622A-C71C-4F00-AF33-0952FDA9322C}" type="pres">
      <dgm:prSet presAssocID="{4E74FCEC-13BB-4515-87AA-6D71861CA858}" presName="spaceBetweenRectangles" presStyleCnt="0"/>
      <dgm:spPr/>
    </dgm:pt>
    <dgm:pt modelId="{A228EC6D-CF4F-47E9-849D-34244939B5C9}" type="pres">
      <dgm:prSet presAssocID="{45E99583-CEE8-4661-8DEC-FC84F3E792A3}" presName="parentLin" presStyleCnt="0"/>
      <dgm:spPr/>
    </dgm:pt>
    <dgm:pt modelId="{B4937457-D0AA-4C79-9DBE-5BDB06215446}" type="pres">
      <dgm:prSet presAssocID="{45E99583-CEE8-4661-8DEC-FC84F3E792A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5DED56F-D881-4E3F-9161-BE1D1875C907}" type="pres">
      <dgm:prSet presAssocID="{45E99583-CEE8-4661-8DEC-FC84F3E792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6C526-5411-4FA3-9D96-777788E5F924}" type="pres">
      <dgm:prSet presAssocID="{45E99583-CEE8-4661-8DEC-FC84F3E792A3}" presName="negativeSpace" presStyleCnt="0"/>
      <dgm:spPr/>
    </dgm:pt>
    <dgm:pt modelId="{C2115B42-EC33-4348-913A-9DF43823C4AD}" type="pres">
      <dgm:prSet presAssocID="{45E99583-CEE8-4661-8DEC-FC84F3E792A3}" presName="childText" presStyleLbl="conFgAcc1" presStyleIdx="1" presStyleCnt="4" custScaleX="98853">
        <dgm:presLayoutVars>
          <dgm:bulletEnabled val="1"/>
        </dgm:presLayoutVars>
      </dgm:prSet>
      <dgm:spPr/>
    </dgm:pt>
    <dgm:pt modelId="{6CD286CD-4658-4EB5-AD04-C7CFD081FAE2}" type="pres">
      <dgm:prSet presAssocID="{89A264E8-7901-4D87-A16A-D1181C6CF76F}" presName="spaceBetweenRectangles" presStyleCnt="0"/>
      <dgm:spPr/>
    </dgm:pt>
    <dgm:pt modelId="{D2E018A8-D5F7-4A37-91C7-B5C1DD42FEFF}" type="pres">
      <dgm:prSet presAssocID="{F0EE9046-20DA-4E55-9222-7AC528359A8D}" presName="parentLin" presStyleCnt="0"/>
      <dgm:spPr/>
    </dgm:pt>
    <dgm:pt modelId="{56058D5A-18D4-48E6-9E7E-08EE5B7E1138}" type="pres">
      <dgm:prSet presAssocID="{F0EE9046-20DA-4E55-9222-7AC528359A8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272CA7A-67C3-4EC9-A6B7-B35A9CFA6D6B}" type="pres">
      <dgm:prSet presAssocID="{F0EE9046-20DA-4E55-9222-7AC528359A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73738-A083-4ACC-AD8D-1824E79EA7B8}" type="pres">
      <dgm:prSet presAssocID="{F0EE9046-20DA-4E55-9222-7AC528359A8D}" presName="negativeSpace" presStyleCnt="0"/>
      <dgm:spPr/>
    </dgm:pt>
    <dgm:pt modelId="{9BE4DA27-9A5D-494E-A525-36ECD88020DC}" type="pres">
      <dgm:prSet presAssocID="{F0EE9046-20DA-4E55-9222-7AC528359A8D}" presName="childText" presStyleLbl="conFgAcc1" presStyleIdx="2" presStyleCnt="4" custScaleX="100000">
        <dgm:presLayoutVars>
          <dgm:bulletEnabled val="1"/>
        </dgm:presLayoutVars>
      </dgm:prSet>
      <dgm:spPr/>
    </dgm:pt>
    <dgm:pt modelId="{B7E743CD-1490-4A05-AFB7-0C9B4BD4D670}" type="pres">
      <dgm:prSet presAssocID="{656B93BA-04DF-4AC8-BCBB-B1D20CD42CBF}" presName="spaceBetweenRectangles" presStyleCnt="0"/>
      <dgm:spPr/>
    </dgm:pt>
    <dgm:pt modelId="{336FE47C-7423-466F-A81D-E729165CF08B}" type="pres">
      <dgm:prSet presAssocID="{7EF1B584-6B9B-4807-A9E5-282F27546FFA}" presName="parentLin" presStyleCnt="0"/>
      <dgm:spPr/>
    </dgm:pt>
    <dgm:pt modelId="{6BFE909C-208C-47BC-9636-8F8494E6F64C}" type="pres">
      <dgm:prSet presAssocID="{7EF1B584-6B9B-4807-A9E5-282F27546FF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D0343B2-3F47-44EE-BC5F-6C3FE3547D59}" type="pres">
      <dgm:prSet presAssocID="{7EF1B584-6B9B-4807-A9E5-282F27546FF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990E5-4D9E-4E39-A02A-30745AAE5A1E}" type="pres">
      <dgm:prSet presAssocID="{7EF1B584-6B9B-4807-A9E5-282F27546FFA}" presName="negativeSpace" presStyleCnt="0"/>
      <dgm:spPr/>
    </dgm:pt>
    <dgm:pt modelId="{DB5D7DE7-05D0-40A6-82BE-A414B214DFC9}" type="pres">
      <dgm:prSet presAssocID="{7EF1B584-6B9B-4807-A9E5-282F27546FF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61D447-AD6A-40B5-9193-A675FC28FFC2}" type="presOf" srcId="{13CA6EDA-F5D1-4786-85BA-A55CCFC1EE62}" destId="{260A4DCE-B23B-4BC9-A25A-A77E580D7B53}" srcOrd="0" destOrd="0" presId="urn:microsoft.com/office/officeart/2005/8/layout/list1"/>
    <dgm:cxn modelId="{FF645D19-F211-4F03-9BDF-E87CC25FFDFC}" srcId="{13CA6EDA-F5D1-4786-85BA-A55CCFC1EE62}" destId="{F0EE9046-20DA-4E55-9222-7AC528359A8D}" srcOrd="2" destOrd="0" parTransId="{59C7E3D7-16BD-4E8A-8D89-421C4FF03DE9}" sibTransId="{656B93BA-04DF-4AC8-BCBB-B1D20CD42CBF}"/>
    <dgm:cxn modelId="{4C8E3294-A751-4E11-9ED3-0F902CEFFA0C}" type="presOf" srcId="{7EF1B584-6B9B-4807-A9E5-282F27546FFA}" destId="{0D0343B2-3F47-44EE-BC5F-6C3FE3547D59}" srcOrd="1" destOrd="0" presId="urn:microsoft.com/office/officeart/2005/8/layout/list1"/>
    <dgm:cxn modelId="{07742513-09BC-4A3B-A0F3-067699C9B559}" type="presOf" srcId="{45E99583-CEE8-4661-8DEC-FC84F3E792A3}" destId="{B4937457-D0AA-4C79-9DBE-5BDB06215446}" srcOrd="0" destOrd="0" presId="urn:microsoft.com/office/officeart/2005/8/layout/list1"/>
    <dgm:cxn modelId="{998AEF5E-098C-4929-A935-C68C9F38ED2D}" srcId="{13CA6EDA-F5D1-4786-85BA-A55CCFC1EE62}" destId="{45E99583-CEE8-4661-8DEC-FC84F3E792A3}" srcOrd="1" destOrd="0" parTransId="{3DEA9E42-1424-4212-B683-9167BF91B9A5}" sibTransId="{89A264E8-7901-4D87-A16A-D1181C6CF76F}"/>
    <dgm:cxn modelId="{D7936AA3-A576-4899-9239-AB58EF9E0DF0}" type="presOf" srcId="{45E99583-CEE8-4661-8DEC-FC84F3E792A3}" destId="{45DED56F-D881-4E3F-9161-BE1D1875C907}" srcOrd="1" destOrd="0" presId="urn:microsoft.com/office/officeart/2005/8/layout/list1"/>
    <dgm:cxn modelId="{40CDDB18-93CB-48A9-953C-6BD4CC2EE554}" srcId="{13CA6EDA-F5D1-4786-85BA-A55CCFC1EE62}" destId="{7EF1B584-6B9B-4807-A9E5-282F27546FFA}" srcOrd="3" destOrd="0" parTransId="{41F24CE5-D92B-4B70-A2A7-37C1656720B3}" sibTransId="{4B55D139-2A59-4492-87C3-9975E4F65BA6}"/>
    <dgm:cxn modelId="{6C0A4987-2900-45CD-AA25-FB01D990C4DD}" type="presOf" srcId="{F0EE9046-20DA-4E55-9222-7AC528359A8D}" destId="{56058D5A-18D4-48E6-9E7E-08EE5B7E1138}" srcOrd="0" destOrd="0" presId="urn:microsoft.com/office/officeart/2005/8/layout/list1"/>
    <dgm:cxn modelId="{18EA5BED-A19C-4137-B9DB-00A092DEF7F5}" type="presOf" srcId="{22036FE0-0DAD-4E12-8E58-D2D6002C0A1E}" destId="{688B784A-3B22-4565-93AD-52978AFF0E56}" srcOrd="1" destOrd="0" presId="urn:microsoft.com/office/officeart/2005/8/layout/list1"/>
    <dgm:cxn modelId="{0C321C6A-E645-483F-A377-241DEB97A87B}" srcId="{13CA6EDA-F5D1-4786-85BA-A55CCFC1EE62}" destId="{22036FE0-0DAD-4E12-8E58-D2D6002C0A1E}" srcOrd="0" destOrd="0" parTransId="{2203448F-77BF-4CA0-90D5-EB14F1012ADF}" sibTransId="{4E74FCEC-13BB-4515-87AA-6D71861CA858}"/>
    <dgm:cxn modelId="{18BCF124-8ECA-49C6-9FC7-C06FC8DE4005}" type="presOf" srcId="{22036FE0-0DAD-4E12-8E58-D2D6002C0A1E}" destId="{3338CCFC-DEE4-404D-ACBF-F30032C2956E}" srcOrd="0" destOrd="0" presId="urn:microsoft.com/office/officeart/2005/8/layout/list1"/>
    <dgm:cxn modelId="{86435819-DB73-4EB1-9AD9-1D3011C431DE}" type="presOf" srcId="{7EF1B584-6B9B-4807-A9E5-282F27546FFA}" destId="{6BFE909C-208C-47BC-9636-8F8494E6F64C}" srcOrd="0" destOrd="0" presId="urn:microsoft.com/office/officeart/2005/8/layout/list1"/>
    <dgm:cxn modelId="{6BA2F357-D24E-41D1-A1CD-277D86706264}" type="presOf" srcId="{F0EE9046-20DA-4E55-9222-7AC528359A8D}" destId="{7272CA7A-67C3-4EC9-A6B7-B35A9CFA6D6B}" srcOrd="1" destOrd="0" presId="urn:microsoft.com/office/officeart/2005/8/layout/list1"/>
    <dgm:cxn modelId="{73CD71C5-0EF0-4A75-BA4D-C21C60FAD757}" type="presParOf" srcId="{260A4DCE-B23B-4BC9-A25A-A77E580D7B53}" destId="{553419F9-832B-4DEC-979A-9774F2BB0117}" srcOrd="0" destOrd="0" presId="urn:microsoft.com/office/officeart/2005/8/layout/list1"/>
    <dgm:cxn modelId="{5C444B10-65CA-4987-B6BE-343AF38C80B4}" type="presParOf" srcId="{553419F9-832B-4DEC-979A-9774F2BB0117}" destId="{3338CCFC-DEE4-404D-ACBF-F30032C2956E}" srcOrd="0" destOrd="0" presId="urn:microsoft.com/office/officeart/2005/8/layout/list1"/>
    <dgm:cxn modelId="{A0C05517-10E7-4A10-A38B-51CAEEDD8A99}" type="presParOf" srcId="{553419F9-832B-4DEC-979A-9774F2BB0117}" destId="{688B784A-3B22-4565-93AD-52978AFF0E56}" srcOrd="1" destOrd="0" presId="urn:microsoft.com/office/officeart/2005/8/layout/list1"/>
    <dgm:cxn modelId="{3FFEE7EA-DACF-40CE-A987-AF3C4CFC19DE}" type="presParOf" srcId="{260A4DCE-B23B-4BC9-A25A-A77E580D7B53}" destId="{AA4170AB-3E23-4939-A6E5-C37568F57761}" srcOrd="1" destOrd="0" presId="urn:microsoft.com/office/officeart/2005/8/layout/list1"/>
    <dgm:cxn modelId="{AF22AA46-1F6D-4080-BAF3-CE59B1E8E610}" type="presParOf" srcId="{260A4DCE-B23B-4BC9-A25A-A77E580D7B53}" destId="{343B4E57-7326-4F50-9F39-97F38425C126}" srcOrd="2" destOrd="0" presId="urn:microsoft.com/office/officeart/2005/8/layout/list1"/>
    <dgm:cxn modelId="{9340B0CD-3C19-40BE-B099-895FC34153B9}" type="presParOf" srcId="{260A4DCE-B23B-4BC9-A25A-A77E580D7B53}" destId="{5AFD622A-C71C-4F00-AF33-0952FDA9322C}" srcOrd="3" destOrd="0" presId="urn:microsoft.com/office/officeart/2005/8/layout/list1"/>
    <dgm:cxn modelId="{79626494-0965-4AC5-A314-A3310C695FA6}" type="presParOf" srcId="{260A4DCE-B23B-4BC9-A25A-A77E580D7B53}" destId="{A228EC6D-CF4F-47E9-849D-34244939B5C9}" srcOrd="4" destOrd="0" presId="urn:microsoft.com/office/officeart/2005/8/layout/list1"/>
    <dgm:cxn modelId="{E73CF975-9EA9-44AE-A2CD-33766B941485}" type="presParOf" srcId="{A228EC6D-CF4F-47E9-849D-34244939B5C9}" destId="{B4937457-D0AA-4C79-9DBE-5BDB06215446}" srcOrd="0" destOrd="0" presId="urn:microsoft.com/office/officeart/2005/8/layout/list1"/>
    <dgm:cxn modelId="{58D43BEE-5835-4346-96C3-69BC81CB416D}" type="presParOf" srcId="{A228EC6D-CF4F-47E9-849D-34244939B5C9}" destId="{45DED56F-D881-4E3F-9161-BE1D1875C907}" srcOrd="1" destOrd="0" presId="urn:microsoft.com/office/officeart/2005/8/layout/list1"/>
    <dgm:cxn modelId="{778A1D20-9418-4158-8B74-F94112CED5B5}" type="presParOf" srcId="{260A4DCE-B23B-4BC9-A25A-A77E580D7B53}" destId="{E466C526-5411-4FA3-9D96-777788E5F924}" srcOrd="5" destOrd="0" presId="urn:microsoft.com/office/officeart/2005/8/layout/list1"/>
    <dgm:cxn modelId="{8659A32D-21EB-4EED-AD30-2AD847236D13}" type="presParOf" srcId="{260A4DCE-B23B-4BC9-A25A-A77E580D7B53}" destId="{C2115B42-EC33-4348-913A-9DF43823C4AD}" srcOrd="6" destOrd="0" presId="urn:microsoft.com/office/officeart/2005/8/layout/list1"/>
    <dgm:cxn modelId="{9B74FB37-EA55-4FD1-ACE8-3BE82A4CB098}" type="presParOf" srcId="{260A4DCE-B23B-4BC9-A25A-A77E580D7B53}" destId="{6CD286CD-4658-4EB5-AD04-C7CFD081FAE2}" srcOrd="7" destOrd="0" presId="urn:microsoft.com/office/officeart/2005/8/layout/list1"/>
    <dgm:cxn modelId="{D5510DBF-B2D5-4586-9A79-866C75D72CAC}" type="presParOf" srcId="{260A4DCE-B23B-4BC9-A25A-A77E580D7B53}" destId="{D2E018A8-D5F7-4A37-91C7-B5C1DD42FEFF}" srcOrd="8" destOrd="0" presId="urn:microsoft.com/office/officeart/2005/8/layout/list1"/>
    <dgm:cxn modelId="{866E4E31-C836-44E5-8D74-C0BDA10D539D}" type="presParOf" srcId="{D2E018A8-D5F7-4A37-91C7-B5C1DD42FEFF}" destId="{56058D5A-18D4-48E6-9E7E-08EE5B7E1138}" srcOrd="0" destOrd="0" presId="urn:microsoft.com/office/officeart/2005/8/layout/list1"/>
    <dgm:cxn modelId="{A723183E-D8E1-4F7B-A1BD-C0626C878AE3}" type="presParOf" srcId="{D2E018A8-D5F7-4A37-91C7-B5C1DD42FEFF}" destId="{7272CA7A-67C3-4EC9-A6B7-B35A9CFA6D6B}" srcOrd="1" destOrd="0" presId="urn:microsoft.com/office/officeart/2005/8/layout/list1"/>
    <dgm:cxn modelId="{D50C0088-0554-4748-8C99-58CCB45E6E50}" type="presParOf" srcId="{260A4DCE-B23B-4BC9-A25A-A77E580D7B53}" destId="{88173738-A083-4ACC-AD8D-1824E79EA7B8}" srcOrd="9" destOrd="0" presId="urn:microsoft.com/office/officeart/2005/8/layout/list1"/>
    <dgm:cxn modelId="{83845E61-648E-4C45-949B-46D9C532A5C2}" type="presParOf" srcId="{260A4DCE-B23B-4BC9-A25A-A77E580D7B53}" destId="{9BE4DA27-9A5D-494E-A525-36ECD88020DC}" srcOrd="10" destOrd="0" presId="urn:microsoft.com/office/officeart/2005/8/layout/list1"/>
    <dgm:cxn modelId="{D0E10AAC-EF4D-421F-8CC1-37E7FC98F7E6}" type="presParOf" srcId="{260A4DCE-B23B-4BC9-A25A-A77E580D7B53}" destId="{B7E743CD-1490-4A05-AFB7-0C9B4BD4D670}" srcOrd="11" destOrd="0" presId="urn:microsoft.com/office/officeart/2005/8/layout/list1"/>
    <dgm:cxn modelId="{79BAB228-4717-4A81-B109-05CF7425B294}" type="presParOf" srcId="{260A4DCE-B23B-4BC9-A25A-A77E580D7B53}" destId="{336FE47C-7423-466F-A81D-E729165CF08B}" srcOrd="12" destOrd="0" presId="urn:microsoft.com/office/officeart/2005/8/layout/list1"/>
    <dgm:cxn modelId="{A041E3F1-8190-452D-A0C4-A7741D5D38C3}" type="presParOf" srcId="{336FE47C-7423-466F-A81D-E729165CF08B}" destId="{6BFE909C-208C-47BC-9636-8F8494E6F64C}" srcOrd="0" destOrd="0" presId="urn:microsoft.com/office/officeart/2005/8/layout/list1"/>
    <dgm:cxn modelId="{C590AD59-CB63-4768-99D3-D21F1D38A24C}" type="presParOf" srcId="{336FE47C-7423-466F-A81D-E729165CF08B}" destId="{0D0343B2-3F47-44EE-BC5F-6C3FE3547D59}" srcOrd="1" destOrd="0" presId="urn:microsoft.com/office/officeart/2005/8/layout/list1"/>
    <dgm:cxn modelId="{AE922D2A-3899-4357-8395-6AD8D6A2136A}" type="presParOf" srcId="{260A4DCE-B23B-4BC9-A25A-A77E580D7B53}" destId="{C3F990E5-4D9E-4E39-A02A-30745AAE5A1E}" srcOrd="13" destOrd="0" presId="urn:microsoft.com/office/officeart/2005/8/layout/list1"/>
    <dgm:cxn modelId="{BE2DFBE0-D283-42A5-B348-51C26EDB7541}" type="presParOf" srcId="{260A4DCE-B23B-4BC9-A25A-A77E580D7B53}" destId="{DB5D7DE7-05D0-40A6-82BE-A414B214DFC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B42DF9-6C8C-4616-9141-E3B3032B0D54}" type="doc">
      <dgm:prSet loTypeId="urn:microsoft.com/office/officeart/2005/8/layout/pList1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C9D270-CD69-470C-8358-21717B3A4C3F}">
      <dgm:prSet phldrT="[Text]"/>
      <dgm:spPr/>
      <dgm:t>
        <a:bodyPr/>
        <a:lstStyle/>
        <a:p>
          <a:r>
            <a:rPr lang="en-US" dirty="0" err="1" smtClean="0"/>
            <a:t>Majalah</a:t>
          </a:r>
          <a:endParaRPr lang="en-US" dirty="0"/>
        </a:p>
      </dgm:t>
    </dgm:pt>
    <dgm:pt modelId="{B5B87FB2-4109-41C6-90E3-873B3778E762}" type="parTrans" cxnId="{CCC32467-0D69-4DAA-B4BF-8E3EE61D5B6D}">
      <dgm:prSet/>
      <dgm:spPr/>
      <dgm:t>
        <a:bodyPr/>
        <a:lstStyle/>
        <a:p>
          <a:endParaRPr lang="en-US"/>
        </a:p>
      </dgm:t>
    </dgm:pt>
    <dgm:pt modelId="{1DC3384B-2899-427A-BDCB-17EAE0711AF7}" type="sibTrans" cxnId="{CCC32467-0D69-4DAA-B4BF-8E3EE61D5B6D}">
      <dgm:prSet/>
      <dgm:spPr/>
      <dgm:t>
        <a:bodyPr/>
        <a:lstStyle/>
        <a:p>
          <a:endParaRPr lang="en-US"/>
        </a:p>
      </dgm:t>
    </dgm:pt>
    <dgm:pt modelId="{A42744E4-A253-4123-B088-FBD3BE6623C9}">
      <dgm:prSet phldrT="[Text]"/>
      <dgm:spPr/>
      <dgm:t>
        <a:bodyPr/>
        <a:lstStyle/>
        <a:p>
          <a:r>
            <a:rPr lang="en-US" dirty="0" smtClean="0"/>
            <a:t>Koran</a:t>
          </a:r>
          <a:endParaRPr lang="en-US" dirty="0"/>
        </a:p>
      </dgm:t>
    </dgm:pt>
    <dgm:pt modelId="{F5EC1202-A39E-4629-BB57-0F8F5CDD733B}" type="parTrans" cxnId="{23266ABF-A6D0-4B24-8813-E51A3EDB6DE9}">
      <dgm:prSet/>
      <dgm:spPr/>
      <dgm:t>
        <a:bodyPr/>
        <a:lstStyle/>
        <a:p>
          <a:endParaRPr lang="en-US"/>
        </a:p>
      </dgm:t>
    </dgm:pt>
    <dgm:pt modelId="{ED46506F-48FF-4F36-B973-EC9BBEFA3AA2}" type="sibTrans" cxnId="{23266ABF-A6D0-4B24-8813-E51A3EDB6DE9}">
      <dgm:prSet/>
      <dgm:spPr/>
      <dgm:t>
        <a:bodyPr/>
        <a:lstStyle/>
        <a:p>
          <a:endParaRPr lang="en-US"/>
        </a:p>
      </dgm:t>
    </dgm:pt>
    <dgm:pt modelId="{6A62057D-E5A5-4060-8F73-89B3E8E76BFA}">
      <dgm:prSet phldrT="[Text]"/>
      <dgm:spPr/>
      <dgm:t>
        <a:bodyPr/>
        <a:lstStyle/>
        <a:p>
          <a:r>
            <a:rPr lang="en-US" dirty="0" err="1" smtClean="0"/>
            <a:t>Buku</a:t>
          </a:r>
          <a:endParaRPr lang="en-US" dirty="0"/>
        </a:p>
      </dgm:t>
    </dgm:pt>
    <dgm:pt modelId="{773D4B31-E0C7-4801-83DF-BFD3B6C0F55F}" type="parTrans" cxnId="{65813F33-A848-476F-A079-F9AAE4BA3492}">
      <dgm:prSet/>
      <dgm:spPr/>
      <dgm:t>
        <a:bodyPr/>
        <a:lstStyle/>
        <a:p>
          <a:endParaRPr lang="en-US"/>
        </a:p>
      </dgm:t>
    </dgm:pt>
    <dgm:pt modelId="{735F0BA3-02B9-47FA-A86F-A9276F7A8178}" type="sibTrans" cxnId="{65813F33-A848-476F-A079-F9AAE4BA3492}">
      <dgm:prSet/>
      <dgm:spPr/>
      <dgm:t>
        <a:bodyPr/>
        <a:lstStyle/>
        <a:p>
          <a:endParaRPr lang="en-US"/>
        </a:p>
      </dgm:t>
    </dgm:pt>
    <dgm:pt modelId="{86688D11-9CFC-47D7-B4DD-4B2ABC4C386E}">
      <dgm:prSet phldrT="[Text]"/>
      <dgm:spPr/>
      <dgm:t>
        <a:bodyPr/>
        <a:lstStyle/>
        <a:p>
          <a:r>
            <a:rPr lang="en-US" dirty="0" smtClean="0"/>
            <a:t>Surat</a:t>
          </a:r>
          <a:endParaRPr lang="en-US" dirty="0"/>
        </a:p>
      </dgm:t>
    </dgm:pt>
    <dgm:pt modelId="{D07E1130-9909-4A7A-AD2A-00516B71EB58}" type="parTrans" cxnId="{A20EEF03-2155-4FB2-92A8-AABA7C488CDD}">
      <dgm:prSet/>
      <dgm:spPr/>
      <dgm:t>
        <a:bodyPr/>
        <a:lstStyle/>
        <a:p>
          <a:endParaRPr lang="en-US"/>
        </a:p>
      </dgm:t>
    </dgm:pt>
    <dgm:pt modelId="{A0F4D569-9F57-4124-BEBC-2124687EB04E}" type="sibTrans" cxnId="{A20EEF03-2155-4FB2-92A8-AABA7C488CDD}">
      <dgm:prSet/>
      <dgm:spPr/>
      <dgm:t>
        <a:bodyPr/>
        <a:lstStyle/>
        <a:p>
          <a:endParaRPr lang="en-US"/>
        </a:p>
      </dgm:t>
    </dgm:pt>
    <dgm:pt modelId="{103809DE-631C-4192-AB71-8A28D6DEF55B}" type="pres">
      <dgm:prSet presAssocID="{EDB42DF9-6C8C-4616-9141-E3B3032B0D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7746C6-8B4C-46B1-A702-10380ED947CE}" type="pres">
      <dgm:prSet presAssocID="{88C9D270-CD69-470C-8358-21717B3A4C3F}" presName="compNode" presStyleCnt="0"/>
      <dgm:spPr/>
    </dgm:pt>
    <dgm:pt modelId="{3E279362-1AEE-4923-81A0-42667305201C}" type="pres">
      <dgm:prSet presAssocID="{88C9D270-CD69-470C-8358-21717B3A4C3F}" presName="pictRect" presStyleLbl="node1" presStyleIdx="0" presStyleCnt="4" custLinFactNeighborX="-732" custLinFactNeighborY="90341"/>
      <dgm:spPr>
        <a:blipFill>
          <a:blip xmlns:r="http://schemas.openxmlformats.org/officeDocument/2006/relationships" r:embed="rId1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03551CC5-C6C6-477E-9588-045701B989E7}" type="pres">
      <dgm:prSet presAssocID="{88C9D270-CD69-470C-8358-21717B3A4C3F}" presName="textRect" presStyleLbl="revTx" presStyleIdx="0" presStyleCnt="4" custLinFactY="68039" custLinFactNeighborX="-7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609E2-0953-4F79-B7E0-48D91E89F138}" type="pres">
      <dgm:prSet presAssocID="{1DC3384B-2899-427A-BDCB-17EAE0711A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049129-F7C4-43E0-AF87-D466E51C4A43}" type="pres">
      <dgm:prSet presAssocID="{A42744E4-A253-4123-B088-FBD3BE6623C9}" presName="compNode" presStyleCnt="0"/>
      <dgm:spPr/>
    </dgm:pt>
    <dgm:pt modelId="{10AEC17D-5185-475C-ADDF-AA105C25A82E}" type="pres">
      <dgm:prSet presAssocID="{A42744E4-A253-4123-B088-FBD3BE6623C9}" presName="pictRect" presStyleLbl="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548C405F-3646-425A-8F2E-33E1EC534130}" type="pres">
      <dgm:prSet presAssocID="{A42744E4-A253-4123-B088-FBD3BE6623C9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3A686-BBD3-4EEB-9AE3-E41B3FD60E24}" type="pres">
      <dgm:prSet presAssocID="{ED46506F-48FF-4F36-B973-EC9BBEFA3A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84D5F2-C893-421A-A16A-0D581A7EBD17}" type="pres">
      <dgm:prSet presAssocID="{6A62057D-E5A5-4060-8F73-89B3E8E76BFA}" presName="compNode" presStyleCnt="0"/>
      <dgm:spPr/>
    </dgm:pt>
    <dgm:pt modelId="{9D1CAA26-99F4-4304-AB9C-11D5C463CA87}" type="pres">
      <dgm:prSet presAssocID="{6A62057D-E5A5-4060-8F73-89B3E8E76BFA}" presName="pictRect" presStyleLbl="node1" presStyleIdx="2" presStyleCnt="4" custLinFactNeighborX="0" custLinFactNeighborY="95237"/>
      <dgm:spPr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EC730A12-77E2-409D-B844-A1E162F699E9}" type="pres">
      <dgm:prSet presAssocID="{6A62057D-E5A5-4060-8F73-89B3E8E76BFA}" presName="textRect" presStyleLbl="revTx" presStyleIdx="2" presStyleCnt="4" custLinFactY="680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F02E1-36A5-4D79-8FFA-61588BFB165A}" type="pres">
      <dgm:prSet presAssocID="{735F0BA3-02B9-47FA-A86F-A9276F7A81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D2128C9-C2CF-49B7-8FA7-542393BDFDAF}" type="pres">
      <dgm:prSet presAssocID="{86688D11-9CFC-47D7-B4DD-4B2ABC4C386E}" presName="compNode" presStyleCnt="0"/>
      <dgm:spPr/>
    </dgm:pt>
    <dgm:pt modelId="{C25CEC6E-9C28-43CF-862B-09CCDCF189B1}" type="pres">
      <dgm:prSet presAssocID="{86688D11-9CFC-47D7-B4DD-4B2ABC4C386E}" presName="pictRect" presStyleLbl="nod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A8EAB7AF-5B28-4DB1-BF18-82910DBB3B36}" type="pres">
      <dgm:prSet presAssocID="{86688D11-9CFC-47D7-B4DD-4B2ABC4C386E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3719D-B0E6-4D21-8AD8-9DD10CE97BBC}" type="presOf" srcId="{6A62057D-E5A5-4060-8F73-89B3E8E76BFA}" destId="{EC730A12-77E2-409D-B844-A1E162F699E9}" srcOrd="0" destOrd="0" presId="urn:microsoft.com/office/officeart/2005/8/layout/pList1#3"/>
    <dgm:cxn modelId="{501EC73D-5B84-4999-8345-6F6ADA4F9D72}" type="presOf" srcId="{88C9D270-CD69-470C-8358-21717B3A4C3F}" destId="{03551CC5-C6C6-477E-9588-045701B989E7}" srcOrd="0" destOrd="0" presId="urn:microsoft.com/office/officeart/2005/8/layout/pList1#3"/>
    <dgm:cxn modelId="{A20EEF03-2155-4FB2-92A8-AABA7C488CDD}" srcId="{EDB42DF9-6C8C-4616-9141-E3B3032B0D54}" destId="{86688D11-9CFC-47D7-B4DD-4B2ABC4C386E}" srcOrd="3" destOrd="0" parTransId="{D07E1130-9909-4A7A-AD2A-00516B71EB58}" sibTransId="{A0F4D569-9F57-4124-BEBC-2124687EB04E}"/>
    <dgm:cxn modelId="{E1EF807C-7154-4892-A8DF-6040F3732C0B}" type="presOf" srcId="{EDB42DF9-6C8C-4616-9141-E3B3032B0D54}" destId="{103809DE-631C-4192-AB71-8A28D6DEF55B}" srcOrd="0" destOrd="0" presId="urn:microsoft.com/office/officeart/2005/8/layout/pList1#3"/>
    <dgm:cxn modelId="{4A876C71-274E-4AA0-8D3B-E40E8C55F2BA}" type="presOf" srcId="{A42744E4-A253-4123-B088-FBD3BE6623C9}" destId="{548C405F-3646-425A-8F2E-33E1EC534130}" srcOrd="0" destOrd="0" presId="urn:microsoft.com/office/officeart/2005/8/layout/pList1#3"/>
    <dgm:cxn modelId="{B8FF38C3-B2E7-496E-95CF-DC92BE99B66E}" type="presOf" srcId="{735F0BA3-02B9-47FA-A86F-A9276F7A8178}" destId="{0CDF02E1-36A5-4D79-8FFA-61588BFB165A}" srcOrd="0" destOrd="0" presId="urn:microsoft.com/office/officeart/2005/8/layout/pList1#3"/>
    <dgm:cxn modelId="{65813F33-A848-476F-A079-F9AAE4BA3492}" srcId="{EDB42DF9-6C8C-4616-9141-E3B3032B0D54}" destId="{6A62057D-E5A5-4060-8F73-89B3E8E76BFA}" srcOrd="2" destOrd="0" parTransId="{773D4B31-E0C7-4801-83DF-BFD3B6C0F55F}" sibTransId="{735F0BA3-02B9-47FA-A86F-A9276F7A8178}"/>
    <dgm:cxn modelId="{F5CD083B-9A40-40FF-BC03-8BAA35D67228}" type="presOf" srcId="{86688D11-9CFC-47D7-B4DD-4B2ABC4C386E}" destId="{A8EAB7AF-5B28-4DB1-BF18-82910DBB3B36}" srcOrd="0" destOrd="0" presId="urn:microsoft.com/office/officeart/2005/8/layout/pList1#3"/>
    <dgm:cxn modelId="{23266ABF-A6D0-4B24-8813-E51A3EDB6DE9}" srcId="{EDB42DF9-6C8C-4616-9141-E3B3032B0D54}" destId="{A42744E4-A253-4123-B088-FBD3BE6623C9}" srcOrd="1" destOrd="0" parTransId="{F5EC1202-A39E-4629-BB57-0F8F5CDD733B}" sibTransId="{ED46506F-48FF-4F36-B973-EC9BBEFA3AA2}"/>
    <dgm:cxn modelId="{CCC32467-0D69-4DAA-B4BF-8E3EE61D5B6D}" srcId="{EDB42DF9-6C8C-4616-9141-E3B3032B0D54}" destId="{88C9D270-CD69-470C-8358-21717B3A4C3F}" srcOrd="0" destOrd="0" parTransId="{B5B87FB2-4109-41C6-90E3-873B3778E762}" sibTransId="{1DC3384B-2899-427A-BDCB-17EAE0711AF7}"/>
    <dgm:cxn modelId="{1A340910-5D22-402A-ACF2-4591A05E268A}" type="presOf" srcId="{ED46506F-48FF-4F36-B973-EC9BBEFA3AA2}" destId="{38B3A686-BBD3-4EEB-9AE3-E41B3FD60E24}" srcOrd="0" destOrd="0" presId="urn:microsoft.com/office/officeart/2005/8/layout/pList1#3"/>
    <dgm:cxn modelId="{9B580321-9D9C-45F7-B41B-4D0623514B1D}" type="presOf" srcId="{1DC3384B-2899-427A-BDCB-17EAE0711AF7}" destId="{FB2609E2-0953-4F79-B7E0-48D91E89F138}" srcOrd="0" destOrd="0" presId="urn:microsoft.com/office/officeart/2005/8/layout/pList1#3"/>
    <dgm:cxn modelId="{26CA0332-F0B0-4BA3-A203-ED882AD0C713}" type="presParOf" srcId="{103809DE-631C-4192-AB71-8A28D6DEF55B}" destId="{0B7746C6-8B4C-46B1-A702-10380ED947CE}" srcOrd="0" destOrd="0" presId="urn:microsoft.com/office/officeart/2005/8/layout/pList1#3"/>
    <dgm:cxn modelId="{338C5F85-AA1C-48C4-88E9-BA3FA123C531}" type="presParOf" srcId="{0B7746C6-8B4C-46B1-A702-10380ED947CE}" destId="{3E279362-1AEE-4923-81A0-42667305201C}" srcOrd="0" destOrd="0" presId="urn:microsoft.com/office/officeart/2005/8/layout/pList1#3"/>
    <dgm:cxn modelId="{F6C25832-F412-43E2-ABC4-C3AD5B6FF456}" type="presParOf" srcId="{0B7746C6-8B4C-46B1-A702-10380ED947CE}" destId="{03551CC5-C6C6-477E-9588-045701B989E7}" srcOrd="1" destOrd="0" presId="urn:microsoft.com/office/officeart/2005/8/layout/pList1#3"/>
    <dgm:cxn modelId="{3A19B970-86AE-4295-B886-5075130697E0}" type="presParOf" srcId="{103809DE-631C-4192-AB71-8A28D6DEF55B}" destId="{FB2609E2-0953-4F79-B7E0-48D91E89F138}" srcOrd="1" destOrd="0" presId="urn:microsoft.com/office/officeart/2005/8/layout/pList1#3"/>
    <dgm:cxn modelId="{43F332D4-9901-45A0-8F40-3D32377DBE6A}" type="presParOf" srcId="{103809DE-631C-4192-AB71-8A28D6DEF55B}" destId="{C1049129-F7C4-43E0-AF87-D466E51C4A43}" srcOrd="2" destOrd="0" presId="urn:microsoft.com/office/officeart/2005/8/layout/pList1#3"/>
    <dgm:cxn modelId="{BC8B36C9-5B09-4D6B-9B51-F62A2A1AB866}" type="presParOf" srcId="{C1049129-F7C4-43E0-AF87-D466E51C4A43}" destId="{10AEC17D-5185-475C-ADDF-AA105C25A82E}" srcOrd="0" destOrd="0" presId="urn:microsoft.com/office/officeart/2005/8/layout/pList1#3"/>
    <dgm:cxn modelId="{137DAB7C-CD43-4CEC-8AF2-E7449A7F7470}" type="presParOf" srcId="{C1049129-F7C4-43E0-AF87-D466E51C4A43}" destId="{548C405F-3646-425A-8F2E-33E1EC534130}" srcOrd="1" destOrd="0" presId="urn:microsoft.com/office/officeart/2005/8/layout/pList1#3"/>
    <dgm:cxn modelId="{81696782-B16A-478C-83E9-BD71907200F7}" type="presParOf" srcId="{103809DE-631C-4192-AB71-8A28D6DEF55B}" destId="{38B3A686-BBD3-4EEB-9AE3-E41B3FD60E24}" srcOrd="3" destOrd="0" presId="urn:microsoft.com/office/officeart/2005/8/layout/pList1#3"/>
    <dgm:cxn modelId="{485C86E8-FBDF-46CD-9E35-26FEE5C50A6E}" type="presParOf" srcId="{103809DE-631C-4192-AB71-8A28D6DEF55B}" destId="{E684D5F2-C893-421A-A16A-0D581A7EBD17}" srcOrd="4" destOrd="0" presId="urn:microsoft.com/office/officeart/2005/8/layout/pList1#3"/>
    <dgm:cxn modelId="{CD8E14FE-D1F8-40D9-A6E2-279258CEBD5A}" type="presParOf" srcId="{E684D5F2-C893-421A-A16A-0D581A7EBD17}" destId="{9D1CAA26-99F4-4304-AB9C-11D5C463CA87}" srcOrd="0" destOrd="0" presId="urn:microsoft.com/office/officeart/2005/8/layout/pList1#3"/>
    <dgm:cxn modelId="{FC876D9E-2DC8-4739-AE4F-61D47688493B}" type="presParOf" srcId="{E684D5F2-C893-421A-A16A-0D581A7EBD17}" destId="{EC730A12-77E2-409D-B844-A1E162F699E9}" srcOrd="1" destOrd="0" presId="urn:microsoft.com/office/officeart/2005/8/layout/pList1#3"/>
    <dgm:cxn modelId="{FCDD5977-B59F-4D56-86BA-0350B465F11F}" type="presParOf" srcId="{103809DE-631C-4192-AB71-8A28D6DEF55B}" destId="{0CDF02E1-36A5-4D79-8FFA-61588BFB165A}" srcOrd="5" destOrd="0" presId="urn:microsoft.com/office/officeart/2005/8/layout/pList1#3"/>
    <dgm:cxn modelId="{CF9BA272-5F56-4774-9785-CEFFFE1A2CE3}" type="presParOf" srcId="{103809DE-631C-4192-AB71-8A28D6DEF55B}" destId="{ED2128C9-C2CF-49B7-8FA7-542393BDFDAF}" srcOrd="6" destOrd="0" presId="urn:microsoft.com/office/officeart/2005/8/layout/pList1#3"/>
    <dgm:cxn modelId="{F44CC1EA-F9CC-4EE8-B337-C95ECF383109}" type="presParOf" srcId="{ED2128C9-C2CF-49B7-8FA7-542393BDFDAF}" destId="{C25CEC6E-9C28-43CF-862B-09CCDCF189B1}" srcOrd="0" destOrd="0" presId="urn:microsoft.com/office/officeart/2005/8/layout/pList1#3"/>
    <dgm:cxn modelId="{F533963F-38FC-4FCD-9B32-BC6DDD7D64A6}" type="presParOf" srcId="{ED2128C9-C2CF-49B7-8FA7-542393BDFDAF}" destId="{A8EAB7AF-5B28-4DB1-BF18-82910DBB3B36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3D75003-B6A0-4062-9612-A67BB993068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332C3-5CBC-416B-95C9-FE3223C95424}">
      <dgm:prSet phldrT="[Text]"/>
      <dgm:spPr/>
      <dgm:t>
        <a:bodyPr/>
        <a:lstStyle/>
        <a:p>
          <a:r>
            <a:rPr lang="en-US" dirty="0" err="1" smtClean="0"/>
            <a:t>Penamaan</a:t>
          </a:r>
          <a:endParaRPr lang="en-US" dirty="0"/>
        </a:p>
      </dgm:t>
    </dgm:pt>
    <dgm:pt modelId="{E3CEE8E1-F325-4CF4-8361-01243F4D69B4}" type="parTrans" cxnId="{158AB31E-7BE2-44B0-AAD2-58CDDD12BE2D}">
      <dgm:prSet/>
      <dgm:spPr/>
      <dgm:t>
        <a:bodyPr/>
        <a:lstStyle/>
        <a:p>
          <a:endParaRPr lang="en-US"/>
        </a:p>
      </dgm:t>
    </dgm:pt>
    <dgm:pt modelId="{1CDEB183-41D1-4B16-908A-142315BB9C6F}" type="sibTrans" cxnId="{158AB31E-7BE2-44B0-AAD2-58CDDD12BE2D}">
      <dgm:prSet/>
      <dgm:spPr/>
      <dgm:t>
        <a:bodyPr/>
        <a:lstStyle/>
        <a:p>
          <a:endParaRPr lang="en-US"/>
        </a:p>
      </dgm:t>
    </dgm:pt>
    <dgm:pt modelId="{6A43EAB9-C278-40F0-8884-F24B6BC646AA}">
      <dgm:prSet phldrT="[Text]"/>
      <dgm:spPr/>
      <dgm:t>
        <a:bodyPr/>
        <a:lstStyle/>
        <a:p>
          <a:r>
            <a:rPr lang="en-US" dirty="0" err="1" smtClean="0"/>
            <a:t>Interaksi</a:t>
          </a:r>
          <a:endParaRPr lang="en-US" dirty="0"/>
        </a:p>
      </dgm:t>
    </dgm:pt>
    <dgm:pt modelId="{611AE060-99C9-415F-AF3C-1C6C0FDD7432}" type="parTrans" cxnId="{C4274D9C-21B4-4212-A0A0-F4C5ACB1DAA0}">
      <dgm:prSet/>
      <dgm:spPr/>
      <dgm:t>
        <a:bodyPr/>
        <a:lstStyle/>
        <a:p>
          <a:endParaRPr lang="en-US"/>
        </a:p>
      </dgm:t>
    </dgm:pt>
    <dgm:pt modelId="{72897F25-3BA7-40EA-900A-37332346F684}" type="sibTrans" cxnId="{C4274D9C-21B4-4212-A0A0-F4C5ACB1DAA0}">
      <dgm:prSet/>
      <dgm:spPr/>
      <dgm:t>
        <a:bodyPr/>
        <a:lstStyle/>
        <a:p>
          <a:endParaRPr lang="en-US"/>
        </a:p>
      </dgm:t>
    </dgm:pt>
    <dgm:pt modelId="{B119E942-22C9-4797-B08C-ABA295AACB6D}">
      <dgm:prSet phldrT="[Text]"/>
      <dgm:spPr/>
      <dgm:t>
        <a:bodyPr/>
        <a:lstStyle/>
        <a:p>
          <a:r>
            <a:rPr lang="en-US" dirty="0" err="1" smtClean="0"/>
            <a:t>Transmisi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endParaRPr lang="en-US" dirty="0"/>
        </a:p>
      </dgm:t>
    </dgm:pt>
    <dgm:pt modelId="{931E2258-799A-4AB9-B13E-79E5B082E25D}" type="parTrans" cxnId="{1B4E3B2C-F21C-43D4-BDD7-9154E52ED1F9}">
      <dgm:prSet/>
      <dgm:spPr/>
      <dgm:t>
        <a:bodyPr/>
        <a:lstStyle/>
        <a:p>
          <a:endParaRPr lang="en-US"/>
        </a:p>
      </dgm:t>
    </dgm:pt>
    <dgm:pt modelId="{922CB71D-8547-4F20-B2B4-6EDE1BC24C37}" type="sibTrans" cxnId="{1B4E3B2C-F21C-43D4-BDD7-9154E52ED1F9}">
      <dgm:prSet/>
      <dgm:spPr/>
      <dgm:t>
        <a:bodyPr/>
        <a:lstStyle/>
        <a:p>
          <a:endParaRPr lang="en-US"/>
        </a:p>
      </dgm:t>
    </dgm:pt>
    <dgm:pt modelId="{0264A484-4E93-411A-A3A1-104CD9C577B3}">
      <dgm:prSet custT="1"/>
      <dgm:spPr/>
      <dgm:t>
        <a:bodyPr/>
        <a:lstStyle/>
        <a:p>
          <a:pPr algn="just"/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Mengidentifikasi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objek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tindakan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orang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menyebut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namanya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Sehingga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dirujuk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komunikasi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5322D9-60A2-47E7-96D4-5AE38AA106DC}" type="parTrans" cxnId="{F4CE59D8-B128-46D8-81D9-E060FFBA3BFD}">
      <dgm:prSet/>
      <dgm:spPr/>
      <dgm:t>
        <a:bodyPr/>
        <a:lstStyle/>
        <a:p>
          <a:endParaRPr lang="en-US"/>
        </a:p>
      </dgm:t>
    </dgm:pt>
    <dgm:pt modelId="{36AD26B8-4DC3-4E53-BF6E-2E844D5B6F0B}" type="sibTrans" cxnId="{F4CE59D8-B128-46D8-81D9-E060FFBA3BFD}">
      <dgm:prSet/>
      <dgm:spPr/>
      <dgm:t>
        <a:bodyPr/>
        <a:lstStyle/>
        <a:p>
          <a:endParaRPr lang="en-US"/>
        </a:p>
      </dgm:t>
    </dgm:pt>
    <dgm:pt modelId="{C78B7BF1-D2F0-4A32-97AF-0F57C4BA3016}">
      <dgm:prSet custT="1"/>
      <dgm:spPr/>
      <dgm:t>
        <a:bodyPr/>
        <a:lstStyle/>
        <a:p>
          <a:pPr algn="just"/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Menekankan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berbagai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gagasan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emosi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Yang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mengundang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simpati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pengertian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kemarahan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kebingungan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381B4-723D-48A3-A5F5-FC254313A7DC}" type="parTrans" cxnId="{7F9457FD-527B-4E21-B635-B1D88C162FF6}">
      <dgm:prSet/>
      <dgm:spPr/>
      <dgm:t>
        <a:bodyPr/>
        <a:lstStyle/>
        <a:p>
          <a:endParaRPr lang="en-US"/>
        </a:p>
      </dgm:t>
    </dgm:pt>
    <dgm:pt modelId="{F9431349-0EED-49AA-9730-0659627EDC2D}" type="sibTrans" cxnId="{7F9457FD-527B-4E21-B635-B1D88C162FF6}">
      <dgm:prSet/>
      <dgm:spPr/>
      <dgm:t>
        <a:bodyPr/>
        <a:lstStyle/>
        <a:p>
          <a:endParaRPr lang="en-US"/>
        </a:p>
      </dgm:t>
    </dgm:pt>
    <dgm:pt modelId="{7C1C25A3-451B-4F7B-AEE4-BF0C989C4AAF}">
      <dgm:prSet custT="1"/>
      <dgm:spPr/>
      <dgm:t>
        <a:bodyPr/>
        <a:lstStyle/>
        <a:p>
          <a:pPr algn="just"/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lintas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menghubungkan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masa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lalu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masa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masa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depan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memungkinkan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kesinambungan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budaya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tradisi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kita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9421D-C292-421E-AB85-366DB0F2862D}" type="parTrans" cxnId="{5C78711C-61B8-4526-9BFF-34DD625ADB55}">
      <dgm:prSet/>
      <dgm:spPr/>
      <dgm:t>
        <a:bodyPr/>
        <a:lstStyle/>
        <a:p>
          <a:endParaRPr lang="en-US"/>
        </a:p>
      </dgm:t>
    </dgm:pt>
    <dgm:pt modelId="{027C973B-F9E3-4ECE-87B6-B4212C87C10A}" type="sibTrans" cxnId="{5C78711C-61B8-4526-9BFF-34DD625ADB55}">
      <dgm:prSet/>
      <dgm:spPr/>
      <dgm:t>
        <a:bodyPr/>
        <a:lstStyle/>
        <a:p>
          <a:endParaRPr lang="en-US"/>
        </a:p>
      </dgm:t>
    </dgm:pt>
    <dgm:pt modelId="{E2C844CE-6414-4CBD-A413-57EAE4AB1274}" type="pres">
      <dgm:prSet presAssocID="{63D75003-B6A0-4062-9612-A67BB99306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784C1-7346-48B0-B40A-FB6A0707767D}" type="pres">
      <dgm:prSet presAssocID="{622332C3-5CBC-416B-95C9-FE3223C95424}" presName="linNode" presStyleCnt="0"/>
      <dgm:spPr/>
    </dgm:pt>
    <dgm:pt modelId="{8039147F-0E7B-4B50-BD26-D53470B84701}" type="pres">
      <dgm:prSet presAssocID="{622332C3-5CBC-416B-95C9-FE3223C9542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2800A-CD55-440D-83E8-013568B8B1A9}" type="pres">
      <dgm:prSet presAssocID="{622332C3-5CBC-416B-95C9-FE3223C95424}" presName="descendantText" presStyleLbl="alignAccFollowNode1" presStyleIdx="0" presStyleCnt="3" custLinFactNeighborX="1112" custLinFactNeighborY="5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560DC-E8F9-4911-AB2E-7B7722E6A35C}" type="pres">
      <dgm:prSet presAssocID="{1CDEB183-41D1-4B16-908A-142315BB9C6F}" presName="sp" presStyleCnt="0"/>
      <dgm:spPr/>
    </dgm:pt>
    <dgm:pt modelId="{C5279B9B-0C0A-44A2-8B26-DE75B7D362C9}" type="pres">
      <dgm:prSet presAssocID="{6A43EAB9-C278-40F0-8884-F24B6BC646AA}" presName="linNode" presStyleCnt="0"/>
      <dgm:spPr/>
    </dgm:pt>
    <dgm:pt modelId="{2EFC0605-C9BD-43E0-B61B-D836FFAE0E61}" type="pres">
      <dgm:prSet presAssocID="{6A43EAB9-C278-40F0-8884-F24B6BC646A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9BEF-D07E-4CD8-ABEE-D49E15B22461}" type="pres">
      <dgm:prSet presAssocID="{6A43EAB9-C278-40F0-8884-F24B6BC646A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D145C-26FF-45DA-A0D2-0B0E0DC53604}" type="pres">
      <dgm:prSet presAssocID="{72897F25-3BA7-40EA-900A-37332346F684}" presName="sp" presStyleCnt="0"/>
      <dgm:spPr/>
    </dgm:pt>
    <dgm:pt modelId="{B940C737-8282-4C74-AB29-4568B2185D8B}" type="pres">
      <dgm:prSet presAssocID="{B119E942-22C9-4797-B08C-ABA295AACB6D}" presName="linNode" presStyleCnt="0"/>
      <dgm:spPr/>
    </dgm:pt>
    <dgm:pt modelId="{913DE312-C116-407B-974A-4EA3978B288E}" type="pres">
      <dgm:prSet presAssocID="{B119E942-22C9-4797-B08C-ABA295AACB6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D8206-2D7A-4597-8432-F27FE4D09B72}" type="pres">
      <dgm:prSet presAssocID="{B119E942-22C9-4797-B08C-ABA295AACB6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6DBB5-239C-49CE-B4F3-E01BE53964CE}" type="presOf" srcId="{622332C3-5CBC-416B-95C9-FE3223C95424}" destId="{8039147F-0E7B-4B50-BD26-D53470B84701}" srcOrd="0" destOrd="0" presId="urn:microsoft.com/office/officeart/2005/8/layout/vList5"/>
    <dgm:cxn modelId="{F753A9B5-C746-47B6-AFF2-6B641195EC76}" type="presOf" srcId="{6A43EAB9-C278-40F0-8884-F24B6BC646AA}" destId="{2EFC0605-C9BD-43E0-B61B-D836FFAE0E61}" srcOrd="0" destOrd="0" presId="urn:microsoft.com/office/officeart/2005/8/layout/vList5"/>
    <dgm:cxn modelId="{6CC031C9-DA0B-4C5D-AD58-B67C50BD9A70}" type="presOf" srcId="{0264A484-4E93-411A-A3A1-104CD9C577B3}" destId="{A6C2800A-CD55-440D-83E8-013568B8B1A9}" srcOrd="0" destOrd="0" presId="urn:microsoft.com/office/officeart/2005/8/layout/vList5"/>
    <dgm:cxn modelId="{C4274D9C-21B4-4212-A0A0-F4C5ACB1DAA0}" srcId="{63D75003-B6A0-4062-9612-A67BB9930688}" destId="{6A43EAB9-C278-40F0-8884-F24B6BC646AA}" srcOrd="1" destOrd="0" parTransId="{611AE060-99C9-415F-AF3C-1C6C0FDD7432}" sibTransId="{72897F25-3BA7-40EA-900A-37332346F684}"/>
    <dgm:cxn modelId="{158AB31E-7BE2-44B0-AAD2-58CDDD12BE2D}" srcId="{63D75003-B6A0-4062-9612-A67BB9930688}" destId="{622332C3-5CBC-416B-95C9-FE3223C95424}" srcOrd="0" destOrd="0" parTransId="{E3CEE8E1-F325-4CF4-8361-01243F4D69B4}" sibTransId="{1CDEB183-41D1-4B16-908A-142315BB9C6F}"/>
    <dgm:cxn modelId="{5C78711C-61B8-4526-9BFF-34DD625ADB55}" srcId="{B119E942-22C9-4797-B08C-ABA295AACB6D}" destId="{7C1C25A3-451B-4F7B-AEE4-BF0C989C4AAF}" srcOrd="0" destOrd="0" parTransId="{4529421D-C292-421E-AB85-366DB0F2862D}" sibTransId="{027C973B-F9E3-4ECE-87B6-B4212C87C10A}"/>
    <dgm:cxn modelId="{BD978BDA-C595-4D7C-A748-D467744FBB13}" type="presOf" srcId="{C78B7BF1-D2F0-4A32-97AF-0F57C4BA3016}" destId="{EA959BEF-D07E-4CD8-ABEE-D49E15B22461}" srcOrd="0" destOrd="0" presId="urn:microsoft.com/office/officeart/2005/8/layout/vList5"/>
    <dgm:cxn modelId="{1B4E3B2C-F21C-43D4-BDD7-9154E52ED1F9}" srcId="{63D75003-B6A0-4062-9612-A67BB9930688}" destId="{B119E942-22C9-4797-B08C-ABA295AACB6D}" srcOrd="2" destOrd="0" parTransId="{931E2258-799A-4AB9-B13E-79E5B082E25D}" sibTransId="{922CB71D-8547-4F20-B2B4-6EDE1BC24C37}"/>
    <dgm:cxn modelId="{F4CE59D8-B128-46D8-81D9-E060FFBA3BFD}" srcId="{622332C3-5CBC-416B-95C9-FE3223C95424}" destId="{0264A484-4E93-411A-A3A1-104CD9C577B3}" srcOrd="0" destOrd="0" parTransId="{4F5322D9-60A2-47E7-96D4-5AE38AA106DC}" sibTransId="{36AD26B8-4DC3-4E53-BF6E-2E844D5B6F0B}"/>
    <dgm:cxn modelId="{13E4241E-6F3F-4ACE-A24D-3C4E1C551D49}" type="presOf" srcId="{B119E942-22C9-4797-B08C-ABA295AACB6D}" destId="{913DE312-C116-407B-974A-4EA3978B288E}" srcOrd="0" destOrd="0" presId="urn:microsoft.com/office/officeart/2005/8/layout/vList5"/>
    <dgm:cxn modelId="{5F7497F5-7FAC-4F3F-8D7D-E8CA88633BB1}" type="presOf" srcId="{63D75003-B6A0-4062-9612-A67BB9930688}" destId="{E2C844CE-6414-4CBD-A413-57EAE4AB1274}" srcOrd="0" destOrd="0" presId="urn:microsoft.com/office/officeart/2005/8/layout/vList5"/>
    <dgm:cxn modelId="{2AD732D7-A468-4DAD-946C-F7DA0F1E5197}" type="presOf" srcId="{7C1C25A3-451B-4F7B-AEE4-BF0C989C4AAF}" destId="{E13D8206-2D7A-4597-8432-F27FE4D09B72}" srcOrd="0" destOrd="0" presId="urn:microsoft.com/office/officeart/2005/8/layout/vList5"/>
    <dgm:cxn modelId="{7F9457FD-527B-4E21-B635-B1D88C162FF6}" srcId="{6A43EAB9-C278-40F0-8884-F24B6BC646AA}" destId="{C78B7BF1-D2F0-4A32-97AF-0F57C4BA3016}" srcOrd="0" destOrd="0" parTransId="{F51381B4-723D-48A3-A5F5-FC254313A7DC}" sibTransId="{F9431349-0EED-49AA-9730-0659627EDC2D}"/>
    <dgm:cxn modelId="{C12929C1-20EC-4452-99CA-A8519941B793}" type="presParOf" srcId="{E2C844CE-6414-4CBD-A413-57EAE4AB1274}" destId="{A96784C1-7346-48B0-B40A-FB6A0707767D}" srcOrd="0" destOrd="0" presId="urn:microsoft.com/office/officeart/2005/8/layout/vList5"/>
    <dgm:cxn modelId="{1D451A9C-E556-4040-8708-F6FDD5F9E485}" type="presParOf" srcId="{A96784C1-7346-48B0-B40A-FB6A0707767D}" destId="{8039147F-0E7B-4B50-BD26-D53470B84701}" srcOrd="0" destOrd="0" presId="urn:microsoft.com/office/officeart/2005/8/layout/vList5"/>
    <dgm:cxn modelId="{18AA1D4F-72BE-407C-B34C-F23629344F58}" type="presParOf" srcId="{A96784C1-7346-48B0-B40A-FB6A0707767D}" destId="{A6C2800A-CD55-440D-83E8-013568B8B1A9}" srcOrd="1" destOrd="0" presId="urn:microsoft.com/office/officeart/2005/8/layout/vList5"/>
    <dgm:cxn modelId="{5A808521-4070-4997-8D01-6C0E2A73C3DC}" type="presParOf" srcId="{E2C844CE-6414-4CBD-A413-57EAE4AB1274}" destId="{5A0560DC-E8F9-4911-AB2E-7B7722E6A35C}" srcOrd="1" destOrd="0" presId="urn:microsoft.com/office/officeart/2005/8/layout/vList5"/>
    <dgm:cxn modelId="{E5FBA9FC-A218-47E7-8CE9-C9579BDD0716}" type="presParOf" srcId="{E2C844CE-6414-4CBD-A413-57EAE4AB1274}" destId="{C5279B9B-0C0A-44A2-8B26-DE75B7D362C9}" srcOrd="2" destOrd="0" presId="urn:microsoft.com/office/officeart/2005/8/layout/vList5"/>
    <dgm:cxn modelId="{471AB253-65BD-4957-9A79-56649E2AB834}" type="presParOf" srcId="{C5279B9B-0C0A-44A2-8B26-DE75B7D362C9}" destId="{2EFC0605-C9BD-43E0-B61B-D836FFAE0E61}" srcOrd="0" destOrd="0" presId="urn:microsoft.com/office/officeart/2005/8/layout/vList5"/>
    <dgm:cxn modelId="{A96D4E30-65E7-44D7-91A8-FE26391E5081}" type="presParOf" srcId="{C5279B9B-0C0A-44A2-8B26-DE75B7D362C9}" destId="{EA959BEF-D07E-4CD8-ABEE-D49E15B22461}" srcOrd="1" destOrd="0" presId="urn:microsoft.com/office/officeart/2005/8/layout/vList5"/>
    <dgm:cxn modelId="{AD6DA443-97B5-485F-99AC-A555C05BDEBC}" type="presParOf" srcId="{E2C844CE-6414-4CBD-A413-57EAE4AB1274}" destId="{6E0D145C-26FF-45DA-A0D2-0B0E0DC53604}" srcOrd="3" destOrd="0" presId="urn:microsoft.com/office/officeart/2005/8/layout/vList5"/>
    <dgm:cxn modelId="{629C6D6C-D37F-4F20-B102-2AC05326EAB6}" type="presParOf" srcId="{E2C844CE-6414-4CBD-A413-57EAE4AB1274}" destId="{B940C737-8282-4C74-AB29-4568B2185D8B}" srcOrd="4" destOrd="0" presId="urn:microsoft.com/office/officeart/2005/8/layout/vList5"/>
    <dgm:cxn modelId="{6E6224D2-5675-47E9-9689-261DD4F21F69}" type="presParOf" srcId="{B940C737-8282-4C74-AB29-4568B2185D8B}" destId="{913DE312-C116-407B-974A-4EA3978B288E}" srcOrd="0" destOrd="0" presId="urn:microsoft.com/office/officeart/2005/8/layout/vList5"/>
    <dgm:cxn modelId="{E3B0B258-C693-4BCD-A3BB-6706148E7A2F}" type="presParOf" srcId="{B940C737-8282-4C74-AB29-4568B2185D8B}" destId="{E13D8206-2D7A-4597-8432-F27FE4D09B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6E33A5-F55A-45AF-98BB-27ADAC1C2D19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F66C1-F2AE-41E8-9260-E4B178DB8CF9}">
      <dgm:prSet phldrT="[Text]" custT="1"/>
      <dgm:spPr/>
      <dgm:t>
        <a:bodyPr/>
        <a:lstStyle/>
        <a:p>
          <a:pPr algn="ctr"/>
          <a:r>
            <a:rPr lang="en-US" sz="1800" dirty="0" err="1" smtClean="0">
              <a:latin typeface="Arial Rounded MT Bold" panose="020F0704030504030204" pitchFamily="34" charset="0"/>
            </a:rPr>
            <a:t>Pengatur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pesan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734880F4-BD80-44BF-9E4B-29CA9B69776A}" type="parTrans" cxnId="{2A8802F0-65F6-4FB1-BAFC-491291EDEE87}">
      <dgm:prSet/>
      <dgm:spPr/>
      <dgm:t>
        <a:bodyPr/>
        <a:lstStyle/>
        <a:p>
          <a:endParaRPr lang="en-US"/>
        </a:p>
      </dgm:t>
    </dgm:pt>
    <dgm:pt modelId="{78F6DD2F-25CA-4F20-9C19-25EE1F070594}" type="sibTrans" cxnId="{2A8802F0-65F6-4FB1-BAFC-491291EDEE87}">
      <dgm:prSet/>
      <dgm:spPr/>
      <dgm:t>
        <a:bodyPr/>
        <a:lstStyle/>
        <a:p>
          <a:endParaRPr lang="en-US"/>
        </a:p>
      </dgm:t>
    </dgm:pt>
    <dgm:pt modelId="{CD4330E2-EAF6-4DCC-89AF-14B84A0DE8F4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Artikulasi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CBD124E2-6043-41CB-BDCD-1F8748340F10}" type="parTrans" cxnId="{EF1BFA73-DB5E-4C00-B3D5-36CC2841339B}">
      <dgm:prSet/>
      <dgm:spPr/>
      <dgm:t>
        <a:bodyPr/>
        <a:lstStyle/>
        <a:p>
          <a:endParaRPr lang="en-US"/>
        </a:p>
      </dgm:t>
    </dgm:pt>
    <dgm:pt modelId="{1B22D71E-36BA-4E6B-8A3E-960AD7020ECC}" type="sibTrans" cxnId="{EF1BFA73-DB5E-4C00-B3D5-36CC2841339B}">
      <dgm:prSet/>
      <dgm:spPr/>
      <dgm:t>
        <a:bodyPr/>
        <a:lstStyle/>
        <a:p>
          <a:endParaRPr lang="en-US"/>
        </a:p>
      </dgm:t>
    </dgm:pt>
    <dgm:pt modelId="{99DB59A0-7C8F-4C99-AF77-90E8C3D19B2C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Membina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hubungan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87646D26-5215-415F-81E9-304DBD8FAC5A}" type="parTrans" cxnId="{714617D7-BEC7-46D3-9212-EA4371113F19}">
      <dgm:prSet/>
      <dgm:spPr/>
      <dgm:t>
        <a:bodyPr/>
        <a:lstStyle/>
        <a:p>
          <a:endParaRPr lang="en-US"/>
        </a:p>
      </dgm:t>
    </dgm:pt>
    <dgm:pt modelId="{6127F038-7814-4762-AEE0-65891671DFEC}" type="sibTrans" cxnId="{714617D7-BEC7-46D3-9212-EA4371113F19}">
      <dgm:prSet/>
      <dgm:spPr/>
      <dgm:t>
        <a:bodyPr/>
        <a:lstStyle/>
        <a:p>
          <a:endParaRPr lang="en-US"/>
        </a:p>
      </dgm:t>
    </dgm:pt>
    <dgm:pt modelId="{398ABEE2-39A2-4046-9699-119E8A2C89A2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Jendela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Dunia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A628DC5E-76C5-424C-AD9D-250C73E42FB7}" type="parTrans" cxnId="{B726D16F-1C82-4B8D-89C0-69F6FD3D8391}">
      <dgm:prSet/>
      <dgm:spPr/>
      <dgm:t>
        <a:bodyPr/>
        <a:lstStyle/>
        <a:p>
          <a:endParaRPr lang="en-US"/>
        </a:p>
      </dgm:t>
    </dgm:pt>
    <dgm:pt modelId="{608D3861-24A3-44EA-86F9-F046604B7373}" type="sibTrans" cxnId="{B726D16F-1C82-4B8D-89C0-69F6FD3D8391}">
      <dgm:prSet/>
      <dgm:spPr/>
      <dgm:t>
        <a:bodyPr/>
        <a:lstStyle/>
        <a:p>
          <a:endParaRPr lang="en-US"/>
        </a:p>
      </dgm:t>
    </dgm:pt>
    <dgm:pt modelId="{F22ABECD-C675-4016-956B-C2583BEE38BE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Konotatif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dan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Denotatif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DDA362CB-6855-4B5C-A687-17D8ED567972}" type="parTrans" cxnId="{4F6A4430-7966-42FF-8933-772ECE3C1F54}">
      <dgm:prSet/>
      <dgm:spPr/>
      <dgm:t>
        <a:bodyPr/>
        <a:lstStyle/>
        <a:p>
          <a:endParaRPr lang="en-US"/>
        </a:p>
      </dgm:t>
    </dgm:pt>
    <dgm:pt modelId="{93052578-4BD8-43A6-887E-125DB93CBA80}" type="sibTrans" cxnId="{4F6A4430-7966-42FF-8933-772ECE3C1F54}">
      <dgm:prSet/>
      <dgm:spPr/>
      <dgm:t>
        <a:bodyPr/>
        <a:lstStyle/>
        <a:p>
          <a:endParaRPr lang="en-US"/>
        </a:p>
      </dgm:t>
    </dgm:pt>
    <dgm:pt modelId="{B41511B4-4B44-463B-BFF8-6B8D289E6939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Penggunaan</a:t>
          </a:r>
          <a:r>
            <a:rPr lang="en-US" sz="1800" dirty="0" smtClean="0">
              <a:latin typeface="Arial Rounded MT Bold" panose="020F0704030504030204" pitchFamily="34" charset="0"/>
            </a:rPr>
            <a:t> kata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E14037B6-09AF-40A1-ABF5-6C8EF7EE3425}" type="parTrans" cxnId="{A96B85A8-F77B-4C28-9F10-EC9907592BAC}">
      <dgm:prSet/>
      <dgm:spPr/>
      <dgm:t>
        <a:bodyPr/>
        <a:lstStyle/>
        <a:p>
          <a:endParaRPr lang="en-US"/>
        </a:p>
      </dgm:t>
    </dgm:pt>
    <dgm:pt modelId="{6DF5433F-E83F-419B-ACCF-47D584BC421B}" type="sibTrans" cxnId="{A96B85A8-F77B-4C28-9F10-EC9907592BAC}">
      <dgm:prSet/>
      <dgm:spPr/>
      <dgm:t>
        <a:bodyPr/>
        <a:lstStyle/>
        <a:p>
          <a:endParaRPr lang="en-US"/>
        </a:p>
      </dgm:t>
    </dgm:pt>
    <dgm:pt modelId="{82C64B3C-1650-4706-AF18-E3CD4B0DEC5C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Sederhana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411615BD-0A5A-44AB-A4C8-318F88EC926E}" type="parTrans" cxnId="{91E0FB13-2D79-4EA6-8EEC-33562A2E76FC}">
      <dgm:prSet/>
      <dgm:spPr/>
      <dgm:t>
        <a:bodyPr/>
        <a:lstStyle/>
        <a:p>
          <a:endParaRPr lang="en-US"/>
        </a:p>
      </dgm:t>
    </dgm:pt>
    <dgm:pt modelId="{D58B3E32-BE0E-4140-9D16-E3DE2C02D2F4}" type="sibTrans" cxnId="{91E0FB13-2D79-4EA6-8EEC-33562A2E76FC}">
      <dgm:prSet/>
      <dgm:spPr/>
      <dgm:t>
        <a:bodyPr/>
        <a:lstStyle/>
        <a:p>
          <a:endParaRPr lang="en-US"/>
        </a:p>
      </dgm:t>
    </dgm:pt>
    <dgm:pt modelId="{142F40D2-F39A-4A05-805C-A9A2C68492CA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Ikatan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kehidupan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EB3D39C0-E0F8-4923-AA9C-1FEB19C186E1}" type="parTrans" cxnId="{C7F7D6E4-8230-496E-BACD-194683556FDB}">
      <dgm:prSet/>
      <dgm:spPr/>
      <dgm:t>
        <a:bodyPr/>
        <a:lstStyle/>
        <a:p>
          <a:endParaRPr lang="en-US"/>
        </a:p>
      </dgm:t>
    </dgm:pt>
    <dgm:pt modelId="{3FAF1794-A911-4EB6-B5F9-B2135B07DBD7}" type="sibTrans" cxnId="{C7F7D6E4-8230-496E-BACD-194683556FDB}">
      <dgm:prSet/>
      <dgm:spPr/>
      <dgm:t>
        <a:bodyPr/>
        <a:lstStyle/>
        <a:p>
          <a:endParaRPr lang="en-US"/>
        </a:p>
      </dgm:t>
    </dgm:pt>
    <dgm:pt modelId="{EA2A2F1A-0483-42BB-9B85-B3909A33C481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Intonasi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088774A3-DA24-4B2B-A9E5-73EE9E3A38DE}" type="parTrans" cxnId="{24C57C8E-9A3D-4DB1-81F2-A9A50DC5D5C6}">
      <dgm:prSet/>
      <dgm:spPr/>
      <dgm:t>
        <a:bodyPr/>
        <a:lstStyle/>
        <a:p>
          <a:endParaRPr lang="en-US"/>
        </a:p>
      </dgm:t>
    </dgm:pt>
    <dgm:pt modelId="{194FDCC0-171F-45ED-A10B-581A8A6650B5}" type="sibTrans" cxnId="{24C57C8E-9A3D-4DB1-81F2-A9A50DC5D5C6}">
      <dgm:prSet/>
      <dgm:spPr/>
      <dgm:t>
        <a:bodyPr/>
        <a:lstStyle/>
        <a:p>
          <a:endParaRPr lang="en-US"/>
        </a:p>
      </dgm:t>
    </dgm:pt>
    <dgm:pt modelId="{110A74D8-E922-40CC-A196-8FCB09FF9F91}">
      <dgm:prSet phldrT="[Text]" custT="1"/>
      <dgm:spPr/>
      <dgm:t>
        <a:bodyPr/>
        <a:lstStyle/>
        <a:p>
          <a:r>
            <a:rPr lang="en-US" sz="1800" dirty="0" smtClean="0">
              <a:latin typeface="Arial Rounded MT Bold" panose="020F0704030504030204" pitchFamily="34" charset="0"/>
            </a:rPr>
            <a:t>Tempo </a:t>
          </a:r>
          <a:r>
            <a:rPr lang="en-US" sz="1800" dirty="0" err="1" smtClean="0">
              <a:latin typeface="Arial Rounded MT Bold" panose="020F0704030504030204" pitchFamily="34" charset="0"/>
            </a:rPr>
            <a:t>Bicara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5900E78C-C2F2-4F70-8E30-EE2AEA309E21}" type="parTrans" cxnId="{98A36C47-20FD-4629-82C6-A214D101F6A1}">
      <dgm:prSet/>
      <dgm:spPr/>
      <dgm:t>
        <a:bodyPr/>
        <a:lstStyle/>
        <a:p>
          <a:endParaRPr lang="en-US"/>
        </a:p>
      </dgm:t>
    </dgm:pt>
    <dgm:pt modelId="{5FCB29BD-0493-4F51-974A-64059AD03182}" type="sibTrans" cxnId="{98A36C47-20FD-4629-82C6-A214D101F6A1}">
      <dgm:prSet/>
      <dgm:spPr/>
      <dgm:t>
        <a:bodyPr/>
        <a:lstStyle/>
        <a:p>
          <a:endParaRPr lang="en-US"/>
        </a:p>
      </dgm:t>
    </dgm:pt>
    <dgm:pt modelId="{4659B1F4-EF08-4C23-AEB2-92BE4CF1B0B5}">
      <dgm:prSet phldrT="[Text]" custT="1"/>
      <dgm:spPr/>
      <dgm:t>
        <a:bodyPr/>
        <a:lstStyle/>
        <a:p>
          <a:r>
            <a:rPr lang="en-US" sz="1800" dirty="0" smtClean="0">
              <a:latin typeface="Arial Rounded MT Bold" panose="020F0704030504030204" pitchFamily="34" charset="0"/>
            </a:rPr>
            <a:t>Humor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996AF31B-99DB-4739-B67F-A4DFB00BDAA3}" type="parTrans" cxnId="{807D3876-F7B2-4514-A847-7EEED182F8B8}">
      <dgm:prSet/>
      <dgm:spPr/>
      <dgm:t>
        <a:bodyPr/>
        <a:lstStyle/>
        <a:p>
          <a:endParaRPr lang="en-US"/>
        </a:p>
      </dgm:t>
    </dgm:pt>
    <dgm:pt modelId="{A2435DAD-4032-4AEE-B633-FF8A6B0A129F}" type="sibTrans" cxnId="{807D3876-F7B2-4514-A847-7EEED182F8B8}">
      <dgm:prSet/>
      <dgm:spPr/>
      <dgm:t>
        <a:bodyPr/>
        <a:lstStyle/>
        <a:p>
          <a:endParaRPr lang="en-US"/>
        </a:p>
      </dgm:t>
    </dgm:pt>
    <dgm:pt modelId="{43553177-FC0C-4C32-A8E1-0E55C6FADB25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Ilmu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Pengetahuan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C1EB6913-6604-4B87-9915-6B0B231DB5D4}" type="parTrans" cxnId="{C753BAAB-1582-4E33-865E-EE7BD93BC782}">
      <dgm:prSet/>
      <dgm:spPr/>
      <dgm:t>
        <a:bodyPr/>
        <a:lstStyle/>
        <a:p>
          <a:endParaRPr lang="en-US"/>
        </a:p>
      </dgm:t>
    </dgm:pt>
    <dgm:pt modelId="{02DE994F-91BB-4A4B-B97D-B526BEA7B6AA}" type="sibTrans" cxnId="{C753BAAB-1582-4E33-865E-EE7BD93BC782}">
      <dgm:prSet/>
      <dgm:spPr/>
      <dgm:t>
        <a:bodyPr/>
        <a:lstStyle/>
        <a:p>
          <a:endParaRPr lang="en-US"/>
        </a:p>
      </dgm:t>
    </dgm:pt>
    <dgm:pt modelId="{25B4B9EE-13DC-4918-8FE9-1F1EA361A81F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Eksistensi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Diri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489ADBCA-40E2-46F2-936F-0EF4A97B5DDC}" type="parTrans" cxnId="{706D2400-7070-4543-8D02-3EFBF26D98EB}">
      <dgm:prSet/>
      <dgm:spPr/>
      <dgm:t>
        <a:bodyPr/>
        <a:lstStyle/>
        <a:p>
          <a:endParaRPr lang="en-US"/>
        </a:p>
      </dgm:t>
    </dgm:pt>
    <dgm:pt modelId="{D0003F8D-BE21-4C4E-9596-14F6D193B46B}" type="sibTrans" cxnId="{706D2400-7070-4543-8D02-3EFBF26D98EB}">
      <dgm:prSet/>
      <dgm:spPr/>
      <dgm:t>
        <a:bodyPr/>
        <a:lstStyle/>
        <a:p>
          <a:endParaRPr lang="en-US"/>
        </a:p>
      </dgm:t>
    </dgm:pt>
    <dgm:pt modelId="{CD301BDD-7043-4693-9EE0-C48BA575AEBD}">
      <dgm:prSet phldrT="[Text]" custT="1"/>
      <dgm:spPr/>
      <dgm:t>
        <a:bodyPr/>
        <a:lstStyle/>
        <a:p>
          <a:r>
            <a:rPr lang="en-US" sz="1800" dirty="0" err="1" smtClean="0">
              <a:latin typeface="Arial Rounded MT Bold" panose="020F0704030504030204" pitchFamily="34" charset="0"/>
            </a:rPr>
            <a:t>Mengungkap</a:t>
          </a:r>
          <a:r>
            <a:rPr lang="en-US" sz="1800" dirty="0" smtClean="0">
              <a:latin typeface="Arial Rounded MT Bold" panose="020F0704030504030204" pitchFamily="34" charset="0"/>
            </a:rPr>
            <a:t> </a:t>
          </a:r>
          <a:r>
            <a:rPr lang="en-US" sz="1800" dirty="0" err="1" smtClean="0">
              <a:latin typeface="Arial Rounded MT Bold" panose="020F0704030504030204" pitchFamily="34" charset="0"/>
            </a:rPr>
            <a:t>perasaan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27EC7AE8-562B-4219-8FB1-5B1C3AF6DBEB}" type="parTrans" cxnId="{76787710-3B24-4EEC-B5FA-88B99B1C3FBC}">
      <dgm:prSet/>
      <dgm:spPr/>
      <dgm:t>
        <a:bodyPr/>
        <a:lstStyle/>
        <a:p>
          <a:endParaRPr lang="en-US"/>
        </a:p>
      </dgm:t>
    </dgm:pt>
    <dgm:pt modelId="{04946191-2728-4193-9BCA-14A1D7628F17}" type="sibTrans" cxnId="{76787710-3B24-4EEC-B5FA-88B99B1C3FBC}">
      <dgm:prSet/>
      <dgm:spPr/>
      <dgm:t>
        <a:bodyPr/>
        <a:lstStyle/>
        <a:p>
          <a:endParaRPr lang="en-US"/>
        </a:p>
      </dgm:t>
    </dgm:pt>
    <dgm:pt modelId="{59A34E0C-5E0C-4581-A5AD-F27BC828646B}" type="pres">
      <dgm:prSet presAssocID="{AC6E33A5-F55A-45AF-98BB-27ADAC1C2D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4AC6E-0FCA-4240-B8B1-04769D493AB8}" type="pres">
      <dgm:prSet presAssocID="{13DF66C1-F2AE-41E8-9260-E4B178DB8CF9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81951-A6DE-43B1-90F7-52C3A461AACB}" type="pres">
      <dgm:prSet presAssocID="{78F6DD2F-25CA-4F20-9C19-25EE1F070594}" presName="sibTrans" presStyleLbl="sibTrans2D1" presStyleIdx="0" presStyleCnt="13"/>
      <dgm:spPr/>
      <dgm:t>
        <a:bodyPr/>
        <a:lstStyle/>
        <a:p>
          <a:endParaRPr lang="en-US"/>
        </a:p>
      </dgm:t>
    </dgm:pt>
    <dgm:pt modelId="{E54621FB-716C-4DF6-83F3-C0C11EEA7CFA}" type="pres">
      <dgm:prSet presAssocID="{78F6DD2F-25CA-4F20-9C19-25EE1F070594}" presName="connectorText" presStyleLbl="sibTrans2D1" presStyleIdx="0" presStyleCnt="13"/>
      <dgm:spPr/>
      <dgm:t>
        <a:bodyPr/>
        <a:lstStyle/>
        <a:p>
          <a:endParaRPr lang="en-US"/>
        </a:p>
      </dgm:t>
    </dgm:pt>
    <dgm:pt modelId="{AA9E0140-6ACA-4D7E-BDC0-2A9FCBC8A7E7}" type="pres">
      <dgm:prSet presAssocID="{CD4330E2-EAF6-4DCC-89AF-14B84A0DE8F4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FC5B8-28D8-4353-A8AB-9A214FE9BB69}" type="pres">
      <dgm:prSet presAssocID="{1B22D71E-36BA-4E6B-8A3E-960AD7020ECC}" presName="sibTrans" presStyleLbl="sibTrans2D1" presStyleIdx="1" presStyleCnt="13"/>
      <dgm:spPr/>
      <dgm:t>
        <a:bodyPr/>
        <a:lstStyle/>
        <a:p>
          <a:endParaRPr lang="en-US"/>
        </a:p>
      </dgm:t>
    </dgm:pt>
    <dgm:pt modelId="{1159B807-52AA-45DA-96E1-1585FFC2FB3E}" type="pres">
      <dgm:prSet presAssocID="{1B22D71E-36BA-4E6B-8A3E-960AD7020ECC}" presName="connectorText" presStyleLbl="sibTrans2D1" presStyleIdx="1" presStyleCnt="13"/>
      <dgm:spPr/>
      <dgm:t>
        <a:bodyPr/>
        <a:lstStyle/>
        <a:p>
          <a:endParaRPr lang="en-US"/>
        </a:p>
      </dgm:t>
    </dgm:pt>
    <dgm:pt modelId="{85F6EABC-98CA-4E00-80E9-33FAD95FBAF6}" type="pres">
      <dgm:prSet presAssocID="{99DB59A0-7C8F-4C99-AF77-90E8C3D19B2C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228C9-903E-4000-9302-2ADBF8872071}" type="pres">
      <dgm:prSet presAssocID="{6127F038-7814-4762-AEE0-65891671DFEC}" presName="sibTrans" presStyleLbl="sibTrans2D1" presStyleIdx="2" presStyleCnt="13"/>
      <dgm:spPr/>
      <dgm:t>
        <a:bodyPr/>
        <a:lstStyle/>
        <a:p>
          <a:endParaRPr lang="en-US"/>
        </a:p>
      </dgm:t>
    </dgm:pt>
    <dgm:pt modelId="{1669B8FE-1FFF-43CA-B31A-D637FC8470B6}" type="pres">
      <dgm:prSet presAssocID="{6127F038-7814-4762-AEE0-65891671DFEC}" presName="connectorText" presStyleLbl="sibTrans2D1" presStyleIdx="2" presStyleCnt="13"/>
      <dgm:spPr/>
      <dgm:t>
        <a:bodyPr/>
        <a:lstStyle/>
        <a:p>
          <a:endParaRPr lang="en-US"/>
        </a:p>
      </dgm:t>
    </dgm:pt>
    <dgm:pt modelId="{0F418504-61E0-4AFE-8054-5E9CD7DE17D0}" type="pres">
      <dgm:prSet presAssocID="{398ABEE2-39A2-4046-9699-119E8A2C89A2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DD42D-A27A-4837-B4B9-31734D882C65}" type="pres">
      <dgm:prSet presAssocID="{608D3861-24A3-44EA-86F9-F046604B7373}" presName="sibTrans" presStyleLbl="sibTrans2D1" presStyleIdx="3" presStyleCnt="13"/>
      <dgm:spPr/>
      <dgm:t>
        <a:bodyPr/>
        <a:lstStyle/>
        <a:p>
          <a:endParaRPr lang="en-US"/>
        </a:p>
      </dgm:t>
    </dgm:pt>
    <dgm:pt modelId="{51340EA9-40F7-4C0D-AFD8-06B9B2F7854C}" type="pres">
      <dgm:prSet presAssocID="{608D3861-24A3-44EA-86F9-F046604B7373}" presName="connectorText" presStyleLbl="sibTrans2D1" presStyleIdx="3" presStyleCnt="13"/>
      <dgm:spPr/>
      <dgm:t>
        <a:bodyPr/>
        <a:lstStyle/>
        <a:p>
          <a:endParaRPr lang="en-US"/>
        </a:p>
      </dgm:t>
    </dgm:pt>
    <dgm:pt modelId="{5E78FB32-6148-47F8-A8FC-B6A653969F0D}" type="pres">
      <dgm:prSet presAssocID="{F22ABECD-C675-4016-956B-C2583BEE38BE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EE5FA-FD4C-4098-BA91-0EBFB8BD67B9}" type="pres">
      <dgm:prSet presAssocID="{93052578-4BD8-43A6-887E-125DB93CBA80}" presName="sibTrans" presStyleLbl="sibTrans2D1" presStyleIdx="4" presStyleCnt="13"/>
      <dgm:spPr/>
      <dgm:t>
        <a:bodyPr/>
        <a:lstStyle/>
        <a:p>
          <a:endParaRPr lang="en-US"/>
        </a:p>
      </dgm:t>
    </dgm:pt>
    <dgm:pt modelId="{AB4E70F4-18A9-4541-908A-D59E0027E847}" type="pres">
      <dgm:prSet presAssocID="{93052578-4BD8-43A6-887E-125DB93CBA80}" presName="connectorText" presStyleLbl="sibTrans2D1" presStyleIdx="4" presStyleCnt="13"/>
      <dgm:spPr/>
      <dgm:t>
        <a:bodyPr/>
        <a:lstStyle/>
        <a:p>
          <a:endParaRPr lang="en-US"/>
        </a:p>
      </dgm:t>
    </dgm:pt>
    <dgm:pt modelId="{3CA7D79B-3424-4A96-8353-90147A748475}" type="pres">
      <dgm:prSet presAssocID="{B41511B4-4B44-463B-BFF8-6B8D289E6939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83130-99C0-4489-947F-82CE241D2622}" type="pres">
      <dgm:prSet presAssocID="{6DF5433F-E83F-419B-ACCF-47D584BC421B}" presName="sibTrans" presStyleLbl="sibTrans2D1" presStyleIdx="5" presStyleCnt="13"/>
      <dgm:spPr/>
      <dgm:t>
        <a:bodyPr/>
        <a:lstStyle/>
        <a:p>
          <a:endParaRPr lang="en-US"/>
        </a:p>
      </dgm:t>
    </dgm:pt>
    <dgm:pt modelId="{15033684-9841-4260-B3D5-1DFB57370C0C}" type="pres">
      <dgm:prSet presAssocID="{6DF5433F-E83F-419B-ACCF-47D584BC421B}" presName="connectorText" presStyleLbl="sibTrans2D1" presStyleIdx="5" presStyleCnt="13"/>
      <dgm:spPr/>
      <dgm:t>
        <a:bodyPr/>
        <a:lstStyle/>
        <a:p>
          <a:endParaRPr lang="en-US"/>
        </a:p>
      </dgm:t>
    </dgm:pt>
    <dgm:pt modelId="{B4D296DF-8B71-4ADD-94B4-FD1C037E7F93}" type="pres">
      <dgm:prSet presAssocID="{82C64B3C-1650-4706-AF18-E3CD4B0DEC5C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9D51-1FED-4AC2-98DD-247ABAE8E046}" type="pres">
      <dgm:prSet presAssocID="{D58B3E32-BE0E-4140-9D16-E3DE2C02D2F4}" presName="sibTrans" presStyleLbl="sibTrans2D1" presStyleIdx="6" presStyleCnt="13"/>
      <dgm:spPr/>
      <dgm:t>
        <a:bodyPr/>
        <a:lstStyle/>
        <a:p>
          <a:endParaRPr lang="en-US"/>
        </a:p>
      </dgm:t>
    </dgm:pt>
    <dgm:pt modelId="{DC6216C3-37DB-4E72-BA08-A6ED2A7DE528}" type="pres">
      <dgm:prSet presAssocID="{D58B3E32-BE0E-4140-9D16-E3DE2C02D2F4}" presName="connectorText" presStyleLbl="sibTrans2D1" presStyleIdx="6" presStyleCnt="13"/>
      <dgm:spPr/>
      <dgm:t>
        <a:bodyPr/>
        <a:lstStyle/>
        <a:p>
          <a:endParaRPr lang="en-US"/>
        </a:p>
      </dgm:t>
    </dgm:pt>
    <dgm:pt modelId="{79A8C85F-805D-49E8-8747-A1F429F89FD3}" type="pres">
      <dgm:prSet presAssocID="{142F40D2-F39A-4A05-805C-A9A2C68492CA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E4347-4ED9-4D17-B51C-8B557D5D5F38}" type="pres">
      <dgm:prSet presAssocID="{3FAF1794-A911-4EB6-B5F9-B2135B07DBD7}" presName="sibTrans" presStyleLbl="sibTrans2D1" presStyleIdx="7" presStyleCnt="13"/>
      <dgm:spPr/>
      <dgm:t>
        <a:bodyPr/>
        <a:lstStyle/>
        <a:p>
          <a:endParaRPr lang="en-US"/>
        </a:p>
      </dgm:t>
    </dgm:pt>
    <dgm:pt modelId="{75E14A38-157F-40CB-89D6-3A8A75A0B925}" type="pres">
      <dgm:prSet presAssocID="{3FAF1794-A911-4EB6-B5F9-B2135B07DBD7}" presName="connectorText" presStyleLbl="sibTrans2D1" presStyleIdx="7" presStyleCnt="13"/>
      <dgm:spPr/>
      <dgm:t>
        <a:bodyPr/>
        <a:lstStyle/>
        <a:p>
          <a:endParaRPr lang="en-US"/>
        </a:p>
      </dgm:t>
    </dgm:pt>
    <dgm:pt modelId="{13EC4319-1F0B-4185-B04D-E5649A88A684}" type="pres">
      <dgm:prSet presAssocID="{EA2A2F1A-0483-42BB-9B85-B3909A33C481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36043-AA60-4256-BC0E-6874AF5A5DE0}" type="pres">
      <dgm:prSet presAssocID="{194FDCC0-171F-45ED-A10B-581A8A6650B5}" presName="sibTrans" presStyleLbl="sibTrans2D1" presStyleIdx="8" presStyleCnt="13"/>
      <dgm:spPr/>
      <dgm:t>
        <a:bodyPr/>
        <a:lstStyle/>
        <a:p>
          <a:endParaRPr lang="en-US"/>
        </a:p>
      </dgm:t>
    </dgm:pt>
    <dgm:pt modelId="{CC3F66D3-56E6-4415-AE36-5AED70DBCC98}" type="pres">
      <dgm:prSet presAssocID="{194FDCC0-171F-45ED-A10B-581A8A6650B5}" presName="connectorText" presStyleLbl="sibTrans2D1" presStyleIdx="8" presStyleCnt="13"/>
      <dgm:spPr/>
      <dgm:t>
        <a:bodyPr/>
        <a:lstStyle/>
        <a:p>
          <a:endParaRPr lang="en-US"/>
        </a:p>
      </dgm:t>
    </dgm:pt>
    <dgm:pt modelId="{47C76C27-F19A-4D2C-B704-84D4066BB988}" type="pres">
      <dgm:prSet presAssocID="{110A74D8-E922-40CC-A196-8FCB09FF9F91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5699F-108B-4072-AEED-D97B16D9EF0B}" type="pres">
      <dgm:prSet presAssocID="{5FCB29BD-0493-4F51-974A-64059AD03182}" presName="sibTrans" presStyleLbl="sibTrans2D1" presStyleIdx="9" presStyleCnt="13"/>
      <dgm:spPr/>
      <dgm:t>
        <a:bodyPr/>
        <a:lstStyle/>
        <a:p>
          <a:endParaRPr lang="en-US"/>
        </a:p>
      </dgm:t>
    </dgm:pt>
    <dgm:pt modelId="{91A6CE04-3F9D-45C7-966C-4842529976F4}" type="pres">
      <dgm:prSet presAssocID="{5FCB29BD-0493-4F51-974A-64059AD03182}" presName="connectorText" presStyleLbl="sibTrans2D1" presStyleIdx="9" presStyleCnt="13"/>
      <dgm:spPr/>
      <dgm:t>
        <a:bodyPr/>
        <a:lstStyle/>
        <a:p>
          <a:endParaRPr lang="en-US"/>
        </a:p>
      </dgm:t>
    </dgm:pt>
    <dgm:pt modelId="{D6233BAB-71B1-4847-A4C3-B23B89FFFF7D}" type="pres">
      <dgm:prSet presAssocID="{4659B1F4-EF08-4C23-AEB2-92BE4CF1B0B5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6F367-30A2-4B5A-812C-89BB19AD4309}" type="pres">
      <dgm:prSet presAssocID="{A2435DAD-4032-4AEE-B633-FF8A6B0A129F}" presName="sibTrans" presStyleLbl="sibTrans2D1" presStyleIdx="10" presStyleCnt="13"/>
      <dgm:spPr/>
      <dgm:t>
        <a:bodyPr/>
        <a:lstStyle/>
        <a:p>
          <a:endParaRPr lang="en-US"/>
        </a:p>
      </dgm:t>
    </dgm:pt>
    <dgm:pt modelId="{BD4E7975-8324-4F10-BBDC-A073FE39EFE1}" type="pres">
      <dgm:prSet presAssocID="{A2435DAD-4032-4AEE-B633-FF8A6B0A129F}" presName="connectorText" presStyleLbl="sibTrans2D1" presStyleIdx="10" presStyleCnt="13"/>
      <dgm:spPr/>
      <dgm:t>
        <a:bodyPr/>
        <a:lstStyle/>
        <a:p>
          <a:endParaRPr lang="en-US"/>
        </a:p>
      </dgm:t>
    </dgm:pt>
    <dgm:pt modelId="{069690CE-9A30-4F78-8BB0-77DD1672FC76}" type="pres">
      <dgm:prSet presAssocID="{43553177-FC0C-4C32-A8E1-0E55C6FADB25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F0289-968B-4AB8-A898-0D050469F554}" type="pres">
      <dgm:prSet presAssocID="{02DE994F-91BB-4A4B-B97D-B526BEA7B6AA}" presName="sibTrans" presStyleLbl="sibTrans2D1" presStyleIdx="11" presStyleCnt="13"/>
      <dgm:spPr/>
      <dgm:t>
        <a:bodyPr/>
        <a:lstStyle/>
        <a:p>
          <a:endParaRPr lang="en-US"/>
        </a:p>
      </dgm:t>
    </dgm:pt>
    <dgm:pt modelId="{90EC4F38-5B47-4B88-AC98-B38FA51D56D3}" type="pres">
      <dgm:prSet presAssocID="{02DE994F-91BB-4A4B-B97D-B526BEA7B6AA}" presName="connectorText" presStyleLbl="sibTrans2D1" presStyleIdx="11" presStyleCnt="13"/>
      <dgm:spPr/>
      <dgm:t>
        <a:bodyPr/>
        <a:lstStyle/>
        <a:p>
          <a:endParaRPr lang="en-US"/>
        </a:p>
      </dgm:t>
    </dgm:pt>
    <dgm:pt modelId="{852128BE-397A-468B-A0A0-2B82BD76EDC3}" type="pres">
      <dgm:prSet presAssocID="{25B4B9EE-13DC-4918-8FE9-1F1EA361A81F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E21CD-61FD-4EC4-96A3-8EE33C2C1EB5}" type="pres">
      <dgm:prSet presAssocID="{D0003F8D-BE21-4C4E-9596-14F6D193B46B}" presName="sibTrans" presStyleLbl="sibTrans2D1" presStyleIdx="12" presStyleCnt="13"/>
      <dgm:spPr/>
      <dgm:t>
        <a:bodyPr/>
        <a:lstStyle/>
        <a:p>
          <a:endParaRPr lang="en-US"/>
        </a:p>
      </dgm:t>
    </dgm:pt>
    <dgm:pt modelId="{471B1C87-24F5-49CC-9F09-EBDEE9EFAF11}" type="pres">
      <dgm:prSet presAssocID="{D0003F8D-BE21-4C4E-9596-14F6D193B46B}" presName="connectorText" presStyleLbl="sibTrans2D1" presStyleIdx="12" presStyleCnt="13"/>
      <dgm:spPr/>
      <dgm:t>
        <a:bodyPr/>
        <a:lstStyle/>
        <a:p>
          <a:endParaRPr lang="en-US"/>
        </a:p>
      </dgm:t>
    </dgm:pt>
    <dgm:pt modelId="{B8192794-E37E-4983-8407-5CA147AB1E63}" type="pres">
      <dgm:prSet presAssocID="{CD301BDD-7043-4693-9EE0-C48BA575AEBD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7D6E4-8230-496E-BACD-194683556FDB}" srcId="{AC6E33A5-F55A-45AF-98BB-27ADAC1C2D19}" destId="{142F40D2-F39A-4A05-805C-A9A2C68492CA}" srcOrd="7" destOrd="0" parTransId="{EB3D39C0-E0F8-4923-AA9C-1FEB19C186E1}" sibTransId="{3FAF1794-A911-4EB6-B5F9-B2135B07DBD7}"/>
    <dgm:cxn modelId="{9EB9C557-EDF0-4CDB-8E07-61EFA423F5BF}" type="presOf" srcId="{1B22D71E-36BA-4E6B-8A3E-960AD7020ECC}" destId="{1159B807-52AA-45DA-96E1-1585FFC2FB3E}" srcOrd="1" destOrd="0" presId="urn:microsoft.com/office/officeart/2005/8/layout/process5"/>
    <dgm:cxn modelId="{EDACB9FF-D9DB-4678-BEAA-AB67DFEBC081}" type="presOf" srcId="{D0003F8D-BE21-4C4E-9596-14F6D193B46B}" destId="{D0AE21CD-61FD-4EC4-96A3-8EE33C2C1EB5}" srcOrd="0" destOrd="0" presId="urn:microsoft.com/office/officeart/2005/8/layout/process5"/>
    <dgm:cxn modelId="{F86148B2-04E8-4F10-8E31-6869BEA9DBE6}" type="presOf" srcId="{194FDCC0-171F-45ED-A10B-581A8A6650B5}" destId="{CC3F66D3-56E6-4415-AE36-5AED70DBCC98}" srcOrd="1" destOrd="0" presId="urn:microsoft.com/office/officeart/2005/8/layout/process5"/>
    <dgm:cxn modelId="{FCB15B4B-5696-44B9-B225-20EBD10BBCC6}" type="presOf" srcId="{93052578-4BD8-43A6-887E-125DB93CBA80}" destId="{AB4E70F4-18A9-4541-908A-D59E0027E847}" srcOrd="1" destOrd="0" presId="urn:microsoft.com/office/officeart/2005/8/layout/process5"/>
    <dgm:cxn modelId="{FAD35DEE-215E-486D-B7E0-A1CF6B14CAB4}" type="presOf" srcId="{CD4330E2-EAF6-4DCC-89AF-14B84A0DE8F4}" destId="{AA9E0140-6ACA-4D7E-BDC0-2A9FCBC8A7E7}" srcOrd="0" destOrd="0" presId="urn:microsoft.com/office/officeart/2005/8/layout/process5"/>
    <dgm:cxn modelId="{CCC9F666-4EC5-43DC-93AC-9519533B400A}" type="presOf" srcId="{93052578-4BD8-43A6-887E-125DB93CBA80}" destId="{53CEE5FA-FD4C-4098-BA91-0EBFB8BD67B9}" srcOrd="0" destOrd="0" presId="urn:microsoft.com/office/officeart/2005/8/layout/process5"/>
    <dgm:cxn modelId="{95F8199E-5556-4206-A540-30F28C0B0DA2}" type="presOf" srcId="{142F40D2-F39A-4A05-805C-A9A2C68492CA}" destId="{79A8C85F-805D-49E8-8747-A1F429F89FD3}" srcOrd="0" destOrd="0" presId="urn:microsoft.com/office/officeart/2005/8/layout/process5"/>
    <dgm:cxn modelId="{A07AE7FB-B5F3-45D2-8BA8-599ED8099DD8}" type="presOf" srcId="{25B4B9EE-13DC-4918-8FE9-1F1EA361A81F}" destId="{852128BE-397A-468B-A0A0-2B82BD76EDC3}" srcOrd="0" destOrd="0" presId="urn:microsoft.com/office/officeart/2005/8/layout/process5"/>
    <dgm:cxn modelId="{8CF26F26-7051-4475-806E-32C35743D7E5}" type="presOf" srcId="{AC6E33A5-F55A-45AF-98BB-27ADAC1C2D19}" destId="{59A34E0C-5E0C-4581-A5AD-F27BC828646B}" srcOrd="0" destOrd="0" presId="urn:microsoft.com/office/officeart/2005/8/layout/process5"/>
    <dgm:cxn modelId="{7C952AEF-5B0C-4D78-8A2A-4F8D018F6A1F}" type="presOf" srcId="{78F6DD2F-25CA-4F20-9C19-25EE1F070594}" destId="{0F581951-A6DE-43B1-90F7-52C3A461AACB}" srcOrd="0" destOrd="0" presId="urn:microsoft.com/office/officeart/2005/8/layout/process5"/>
    <dgm:cxn modelId="{4F6A4430-7966-42FF-8933-772ECE3C1F54}" srcId="{AC6E33A5-F55A-45AF-98BB-27ADAC1C2D19}" destId="{F22ABECD-C675-4016-956B-C2583BEE38BE}" srcOrd="4" destOrd="0" parTransId="{DDA362CB-6855-4B5C-A687-17D8ED567972}" sibTransId="{93052578-4BD8-43A6-887E-125DB93CBA80}"/>
    <dgm:cxn modelId="{706D2400-7070-4543-8D02-3EFBF26D98EB}" srcId="{AC6E33A5-F55A-45AF-98BB-27ADAC1C2D19}" destId="{25B4B9EE-13DC-4918-8FE9-1F1EA361A81F}" srcOrd="12" destOrd="0" parTransId="{489ADBCA-40E2-46F2-936F-0EF4A97B5DDC}" sibTransId="{D0003F8D-BE21-4C4E-9596-14F6D193B46B}"/>
    <dgm:cxn modelId="{91E0FB13-2D79-4EA6-8EEC-33562A2E76FC}" srcId="{AC6E33A5-F55A-45AF-98BB-27ADAC1C2D19}" destId="{82C64B3C-1650-4706-AF18-E3CD4B0DEC5C}" srcOrd="6" destOrd="0" parTransId="{411615BD-0A5A-44AB-A4C8-318F88EC926E}" sibTransId="{D58B3E32-BE0E-4140-9D16-E3DE2C02D2F4}"/>
    <dgm:cxn modelId="{A2D01873-8DA2-45FB-ADED-BE792BBA1AAC}" type="presOf" srcId="{78F6DD2F-25CA-4F20-9C19-25EE1F070594}" destId="{E54621FB-716C-4DF6-83F3-C0C11EEA7CFA}" srcOrd="1" destOrd="0" presId="urn:microsoft.com/office/officeart/2005/8/layout/process5"/>
    <dgm:cxn modelId="{25907C25-792A-411B-8AE0-35042F56AC82}" type="presOf" srcId="{D58B3E32-BE0E-4140-9D16-E3DE2C02D2F4}" destId="{C8239D51-1FED-4AC2-98DD-247ABAE8E046}" srcOrd="0" destOrd="0" presId="urn:microsoft.com/office/officeart/2005/8/layout/process5"/>
    <dgm:cxn modelId="{A96B85A8-F77B-4C28-9F10-EC9907592BAC}" srcId="{AC6E33A5-F55A-45AF-98BB-27ADAC1C2D19}" destId="{B41511B4-4B44-463B-BFF8-6B8D289E6939}" srcOrd="5" destOrd="0" parTransId="{E14037B6-09AF-40A1-ABF5-6C8EF7EE3425}" sibTransId="{6DF5433F-E83F-419B-ACCF-47D584BC421B}"/>
    <dgm:cxn modelId="{5E08CB70-FFF5-438B-8727-3E02C521CEE6}" type="presOf" srcId="{6DF5433F-E83F-419B-ACCF-47D584BC421B}" destId="{CE783130-99C0-4489-947F-82CE241D2622}" srcOrd="0" destOrd="0" presId="urn:microsoft.com/office/officeart/2005/8/layout/process5"/>
    <dgm:cxn modelId="{F20A1472-AF15-44CE-9B5A-2B82D041D41A}" type="presOf" srcId="{EA2A2F1A-0483-42BB-9B85-B3909A33C481}" destId="{13EC4319-1F0B-4185-B04D-E5649A88A684}" srcOrd="0" destOrd="0" presId="urn:microsoft.com/office/officeart/2005/8/layout/process5"/>
    <dgm:cxn modelId="{C9A60FDF-BCCC-446F-B616-2ECD07EABE51}" type="presOf" srcId="{6127F038-7814-4762-AEE0-65891671DFEC}" destId="{1669B8FE-1FFF-43CA-B31A-D637FC8470B6}" srcOrd="1" destOrd="0" presId="urn:microsoft.com/office/officeart/2005/8/layout/process5"/>
    <dgm:cxn modelId="{6CFCBB05-7CE5-4A9C-8DE1-1FC4D9782B4D}" type="presOf" srcId="{A2435DAD-4032-4AEE-B633-FF8A6B0A129F}" destId="{9916F367-30A2-4B5A-812C-89BB19AD4309}" srcOrd="0" destOrd="0" presId="urn:microsoft.com/office/officeart/2005/8/layout/process5"/>
    <dgm:cxn modelId="{0D602EF3-C185-4998-B761-2EC430F961E8}" type="presOf" srcId="{A2435DAD-4032-4AEE-B633-FF8A6B0A129F}" destId="{BD4E7975-8324-4F10-BBDC-A073FE39EFE1}" srcOrd="1" destOrd="0" presId="urn:microsoft.com/office/officeart/2005/8/layout/process5"/>
    <dgm:cxn modelId="{65C78CE6-38E3-46E7-A314-333BE11B9D8F}" type="presOf" srcId="{13DF66C1-F2AE-41E8-9260-E4B178DB8CF9}" destId="{D374AC6E-0FCA-4240-B8B1-04769D493AB8}" srcOrd="0" destOrd="0" presId="urn:microsoft.com/office/officeart/2005/8/layout/process5"/>
    <dgm:cxn modelId="{CD6F63F4-FBFA-4DC0-88DD-85B7897A8A15}" type="presOf" srcId="{6127F038-7814-4762-AEE0-65891671DFEC}" destId="{E51228C9-903E-4000-9302-2ADBF8872071}" srcOrd="0" destOrd="0" presId="urn:microsoft.com/office/officeart/2005/8/layout/process5"/>
    <dgm:cxn modelId="{2A8802F0-65F6-4FB1-BAFC-491291EDEE87}" srcId="{AC6E33A5-F55A-45AF-98BB-27ADAC1C2D19}" destId="{13DF66C1-F2AE-41E8-9260-E4B178DB8CF9}" srcOrd="0" destOrd="0" parTransId="{734880F4-BD80-44BF-9E4B-29CA9B69776A}" sibTransId="{78F6DD2F-25CA-4F20-9C19-25EE1F070594}"/>
    <dgm:cxn modelId="{EE713E89-F194-4107-A5AA-1680BBD1F886}" type="presOf" srcId="{4659B1F4-EF08-4C23-AEB2-92BE4CF1B0B5}" destId="{D6233BAB-71B1-4847-A4C3-B23B89FFFF7D}" srcOrd="0" destOrd="0" presId="urn:microsoft.com/office/officeart/2005/8/layout/process5"/>
    <dgm:cxn modelId="{E4336731-28FF-451D-A6BD-FE2877BE4284}" type="presOf" srcId="{3FAF1794-A911-4EB6-B5F9-B2135B07DBD7}" destId="{6FEE4347-4ED9-4D17-B51C-8B557D5D5F38}" srcOrd="0" destOrd="0" presId="urn:microsoft.com/office/officeart/2005/8/layout/process5"/>
    <dgm:cxn modelId="{C9C54DC5-0B4C-4BB5-9CA0-F34A096B4BD0}" type="presOf" srcId="{CD301BDD-7043-4693-9EE0-C48BA575AEBD}" destId="{B8192794-E37E-4983-8407-5CA147AB1E63}" srcOrd="0" destOrd="0" presId="urn:microsoft.com/office/officeart/2005/8/layout/process5"/>
    <dgm:cxn modelId="{807D3876-F7B2-4514-A847-7EEED182F8B8}" srcId="{AC6E33A5-F55A-45AF-98BB-27ADAC1C2D19}" destId="{4659B1F4-EF08-4C23-AEB2-92BE4CF1B0B5}" srcOrd="10" destOrd="0" parTransId="{996AF31B-99DB-4739-B67F-A4DFB00BDAA3}" sibTransId="{A2435DAD-4032-4AEE-B633-FF8A6B0A129F}"/>
    <dgm:cxn modelId="{5F34464B-6867-4B96-A1DA-0397C7086926}" type="presOf" srcId="{02DE994F-91BB-4A4B-B97D-B526BEA7B6AA}" destId="{90EC4F38-5B47-4B88-AC98-B38FA51D56D3}" srcOrd="1" destOrd="0" presId="urn:microsoft.com/office/officeart/2005/8/layout/process5"/>
    <dgm:cxn modelId="{714617D7-BEC7-46D3-9212-EA4371113F19}" srcId="{AC6E33A5-F55A-45AF-98BB-27ADAC1C2D19}" destId="{99DB59A0-7C8F-4C99-AF77-90E8C3D19B2C}" srcOrd="2" destOrd="0" parTransId="{87646D26-5215-415F-81E9-304DBD8FAC5A}" sibTransId="{6127F038-7814-4762-AEE0-65891671DFEC}"/>
    <dgm:cxn modelId="{FA3C383E-85A9-43C6-8E90-B95A12D86AB3}" type="presOf" srcId="{99DB59A0-7C8F-4C99-AF77-90E8C3D19B2C}" destId="{85F6EABC-98CA-4E00-80E9-33FAD95FBAF6}" srcOrd="0" destOrd="0" presId="urn:microsoft.com/office/officeart/2005/8/layout/process5"/>
    <dgm:cxn modelId="{77364448-B1BC-4BA3-923E-40361937959A}" type="presOf" srcId="{F22ABECD-C675-4016-956B-C2583BEE38BE}" destId="{5E78FB32-6148-47F8-A8FC-B6A653969F0D}" srcOrd="0" destOrd="0" presId="urn:microsoft.com/office/officeart/2005/8/layout/process5"/>
    <dgm:cxn modelId="{24C57C8E-9A3D-4DB1-81F2-A9A50DC5D5C6}" srcId="{AC6E33A5-F55A-45AF-98BB-27ADAC1C2D19}" destId="{EA2A2F1A-0483-42BB-9B85-B3909A33C481}" srcOrd="8" destOrd="0" parTransId="{088774A3-DA24-4B2B-A9E5-73EE9E3A38DE}" sibTransId="{194FDCC0-171F-45ED-A10B-581A8A6650B5}"/>
    <dgm:cxn modelId="{62A8AB36-6F0A-46F5-862D-589856649BE3}" type="presOf" srcId="{D0003F8D-BE21-4C4E-9596-14F6D193B46B}" destId="{471B1C87-24F5-49CC-9F09-EBDEE9EFAF11}" srcOrd="1" destOrd="0" presId="urn:microsoft.com/office/officeart/2005/8/layout/process5"/>
    <dgm:cxn modelId="{09CE5F33-6A91-439C-AD8A-0C0E1D4B3BAC}" type="presOf" srcId="{398ABEE2-39A2-4046-9699-119E8A2C89A2}" destId="{0F418504-61E0-4AFE-8054-5E9CD7DE17D0}" srcOrd="0" destOrd="0" presId="urn:microsoft.com/office/officeart/2005/8/layout/process5"/>
    <dgm:cxn modelId="{C670BC65-7C54-4E97-9A1E-C4CEFC121440}" type="presOf" srcId="{82C64B3C-1650-4706-AF18-E3CD4B0DEC5C}" destId="{B4D296DF-8B71-4ADD-94B4-FD1C037E7F93}" srcOrd="0" destOrd="0" presId="urn:microsoft.com/office/officeart/2005/8/layout/process5"/>
    <dgm:cxn modelId="{EF1BFA73-DB5E-4C00-B3D5-36CC2841339B}" srcId="{AC6E33A5-F55A-45AF-98BB-27ADAC1C2D19}" destId="{CD4330E2-EAF6-4DCC-89AF-14B84A0DE8F4}" srcOrd="1" destOrd="0" parTransId="{CBD124E2-6043-41CB-BDCD-1F8748340F10}" sibTransId="{1B22D71E-36BA-4E6B-8A3E-960AD7020ECC}"/>
    <dgm:cxn modelId="{A9DAA1D4-279C-486A-9C5D-E4BE8B3DE8ED}" type="presOf" srcId="{1B22D71E-36BA-4E6B-8A3E-960AD7020ECC}" destId="{051FC5B8-28D8-4353-A8AB-9A214FE9BB69}" srcOrd="0" destOrd="0" presId="urn:microsoft.com/office/officeart/2005/8/layout/process5"/>
    <dgm:cxn modelId="{FC64B30F-561B-4AA5-BC18-0BDEED045DD9}" type="presOf" srcId="{194FDCC0-171F-45ED-A10B-581A8A6650B5}" destId="{FC136043-AA60-4256-BC0E-6874AF5A5DE0}" srcOrd="0" destOrd="0" presId="urn:microsoft.com/office/officeart/2005/8/layout/process5"/>
    <dgm:cxn modelId="{AD29808E-03D2-4BD9-BCB2-39D7D37FC538}" type="presOf" srcId="{3FAF1794-A911-4EB6-B5F9-B2135B07DBD7}" destId="{75E14A38-157F-40CB-89D6-3A8A75A0B925}" srcOrd="1" destOrd="0" presId="urn:microsoft.com/office/officeart/2005/8/layout/process5"/>
    <dgm:cxn modelId="{1F66A3FC-BD72-430A-B1F6-33CCC6F51967}" type="presOf" srcId="{43553177-FC0C-4C32-A8E1-0E55C6FADB25}" destId="{069690CE-9A30-4F78-8BB0-77DD1672FC76}" srcOrd="0" destOrd="0" presId="urn:microsoft.com/office/officeart/2005/8/layout/process5"/>
    <dgm:cxn modelId="{BA5B9C4F-40B0-4197-AB3F-5687CA061AFE}" type="presOf" srcId="{02DE994F-91BB-4A4B-B97D-B526BEA7B6AA}" destId="{D54F0289-968B-4AB8-A898-0D050469F554}" srcOrd="0" destOrd="0" presId="urn:microsoft.com/office/officeart/2005/8/layout/process5"/>
    <dgm:cxn modelId="{76787710-3B24-4EEC-B5FA-88B99B1C3FBC}" srcId="{AC6E33A5-F55A-45AF-98BB-27ADAC1C2D19}" destId="{CD301BDD-7043-4693-9EE0-C48BA575AEBD}" srcOrd="13" destOrd="0" parTransId="{27EC7AE8-562B-4219-8FB1-5B1C3AF6DBEB}" sibTransId="{04946191-2728-4193-9BCA-14A1D7628F17}"/>
    <dgm:cxn modelId="{B8E9483C-8660-4680-B7D0-021B2838CE6C}" type="presOf" srcId="{5FCB29BD-0493-4F51-974A-64059AD03182}" destId="{91A6CE04-3F9D-45C7-966C-4842529976F4}" srcOrd="1" destOrd="0" presId="urn:microsoft.com/office/officeart/2005/8/layout/process5"/>
    <dgm:cxn modelId="{3847B510-3705-4AB9-B2FD-7396F83044AD}" type="presOf" srcId="{B41511B4-4B44-463B-BFF8-6B8D289E6939}" destId="{3CA7D79B-3424-4A96-8353-90147A748475}" srcOrd="0" destOrd="0" presId="urn:microsoft.com/office/officeart/2005/8/layout/process5"/>
    <dgm:cxn modelId="{AF6973AD-5121-4D80-A377-DA77BA01D1FB}" type="presOf" srcId="{110A74D8-E922-40CC-A196-8FCB09FF9F91}" destId="{47C76C27-F19A-4D2C-B704-84D4066BB988}" srcOrd="0" destOrd="0" presId="urn:microsoft.com/office/officeart/2005/8/layout/process5"/>
    <dgm:cxn modelId="{C753BAAB-1582-4E33-865E-EE7BD93BC782}" srcId="{AC6E33A5-F55A-45AF-98BB-27ADAC1C2D19}" destId="{43553177-FC0C-4C32-A8E1-0E55C6FADB25}" srcOrd="11" destOrd="0" parTransId="{C1EB6913-6604-4B87-9915-6B0B231DB5D4}" sibTransId="{02DE994F-91BB-4A4B-B97D-B526BEA7B6AA}"/>
    <dgm:cxn modelId="{98A36C47-20FD-4629-82C6-A214D101F6A1}" srcId="{AC6E33A5-F55A-45AF-98BB-27ADAC1C2D19}" destId="{110A74D8-E922-40CC-A196-8FCB09FF9F91}" srcOrd="9" destOrd="0" parTransId="{5900E78C-C2F2-4F70-8E30-EE2AEA309E21}" sibTransId="{5FCB29BD-0493-4F51-974A-64059AD03182}"/>
    <dgm:cxn modelId="{B726D16F-1C82-4B8D-89C0-69F6FD3D8391}" srcId="{AC6E33A5-F55A-45AF-98BB-27ADAC1C2D19}" destId="{398ABEE2-39A2-4046-9699-119E8A2C89A2}" srcOrd="3" destOrd="0" parTransId="{A628DC5E-76C5-424C-AD9D-250C73E42FB7}" sibTransId="{608D3861-24A3-44EA-86F9-F046604B7373}"/>
    <dgm:cxn modelId="{DA6778E4-8EF4-4FD3-8CE1-BAF1054DE94F}" type="presOf" srcId="{5FCB29BD-0493-4F51-974A-64059AD03182}" destId="{1735699F-108B-4072-AEED-D97B16D9EF0B}" srcOrd="0" destOrd="0" presId="urn:microsoft.com/office/officeart/2005/8/layout/process5"/>
    <dgm:cxn modelId="{D938999B-8CA8-4E8F-8AF0-C5B908D8DB19}" type="presOf" srcId="{608D3861-24A3-44EA-86F9-F046604B7373}" destId="{183DD42D-A27A-4837-B4B9-31734D882C65}" srcOrd="0" destOrd="0" presId="urn:microsoft.com/office/officeart/2005/8/layout/process5"/>
    <dgm:cxn modelId="{36FA6EDF-8EB9-4819-B1A4-9712D5BFDB43}" type="presOf" srcId="{6DF5433F-E83F-419B-ACCF-47D584BC421B}" destId="{15033684-9841-4260-B3D5-1DFB57370C0C}" srcOrd="1" destOrd="0" presId="urn:microsoft.com/office/officeart/2005/8/layout/process5"/>
    <dgm:cxn modelId="{7505172C-8560-4DA5-BE67-00B0288F4C83}" type="presOf" srcId="{D58B3E32-BE0E-4140-9D16-E3DE2C02D2F4}" destId="{DC6216C3-37DB-4E72-BA08-A6ED2A7DE528}" srcOrd="1" destOrd="0" presId="urn:microsoft.com/office/officeart/2005/8/layout/process5"/>
    <dgm:cxn modelId="{ED6B4B0A-2551-4585-AF34-E022438A7FE8}" type="presOf" srcId="{608D3861-24A3-44EA-86F9-F046604B7373}" destId="{51340EA9-40F7-4C0D-AFD8-06B9B2F7854C}" srcOrd="1" destOrd="0" presId="urn:microsoft.com/office/officeart/2005/8/layout/process5"/>
    <dgm:cxn modelId="{CD30E533-2012-4816-BF4B-1DFB0F1D1272}" type="presParOf" srcId="{59A34E0C-5E0C-4581-A5AD-F27BC828646B}" destId="{D374AC6E-0FCA-4240-B8B1-04769D493AB8}" srcOrd="0" destOrd="0" presId="urn:microsoft.com/office/officeart/2005/8/layout/process5"/>
    <dgm:cxn modelId="{124F934E-A65B-42FD-B2D5-491586042E39}" type="presParOf" srcId="{59A34E0C-5E0C-4581-A5AD-F27BC828646B}" destId="{0F581951-A6DE-43B1-90F7-52C3A461AACB}" srcOrd="1" destOrd="0" presId="urn:microsoft.com/office/officeart/2005/8/layout/process5"/>
    <dgm:cxn modelId="{AF20D6A9-EF01-4F45-A7B7-C97B7A619EEA}" type="presParOf" srcId="{0F581951-A6DE-43B1-90F7-52C3A461AACB}" destId="{E54621FB-716C-4DF6-83F3-C0C11EEA7CFA}" srcOrd="0" destOrd="0" presId="urn:microsoft.com/office/officeart/2005/8/layout/process5"/>
    <dgm:cxn modelId="{70B42B03-1F07-4FF8-8971-8330FA5F0317}" type="presParOf" srcId="{59A34E0C-5E0C-4581-A5AD-F27BC828646B}" destId="{AA9E0140-6ACA-4D7E-BDC0-2A9FCBC8A7E7}" srcOrd="2" destOrd="0" presId="urn:microsoft.com/office/officeart/2005/8/layout/process5"/>
    <dgm:cxn modelId="{8844CF14-720E-4A54-8E9F-F8F89852A350}" type="presParOf" srcId="{59A34E0C-5E0C-4581-A5AD-F27BC828646B}" destId="{051FC5B8-28D8-4353-A8AB-9A214FE9BB69}" srcOrd="3" destOrd="0" presId="urn:microsoft.com/office/officeart/2005/8/layout/process5"/>
    <dgm:cxn modelId="{F1DB34B8-3751-414E-A6A7-9B42C1E5602E}" type="presParOf" srcId="{051FC5B8-28D8-4353-A8AB-9A214FE9BB69}" destId="{1159B807-52AA-45DA-96E1-1585FFC2FB3E}" srcOrd="0" destOrd="0" presId="urn:microsoft.com/office/officeart/2005/8/layout/process5"/>
    <dgm:cxn modelId="{EC4E05B7-F2AA-46E5-969F-7ABDB49E9E8B}" type="presParOf" srcId="{59A34E0C-5E0C-4581-A5AD-F27BC828646B}" destId="{85F6EABC-98CA-4E00-80E9-33FAD95FBAF6}" srcOrd="4" destOrd="0" presId="urn:microsoft.com/office/officeart/2005/8/layout/process5"/>
    <dgm:cxn modelId="{2DCEC3F2-D4CA-423B-A2B4-2693F799BDF4}" type="presParOf" srcId="{59A34E0C-5E0C-4581-A5AD-F27BC828646B}" destId="{E51228C9-903E-4000-9302-2ADBF8872071}" srcOrd="5" destOrd="0" presId="urn:microsoft.com/office/officeart/2005/8/layout/process5"/>
    <dgm:cxn modelId="{A88A10D3-7DC2-42F7-855F-B208D770BF7A}" type="presParOf" srcId="{E51228C9-903E-4000-9302-2ADBF8872071}" destId="{1669B8FE-1FFF-43CA-B31A-D637FC8470B6}" srcOrd="0" destOrd="0" presId="urn:microsoft.com/office/officeart/2005/8/layout/process5"/>
    <dgm:cxn modelId="{D34685D0-1F78-4AB9-87D6-B3DC605357CB}" type="presParOf" srcId="{59A34E0C-5E0C-4581-A5AD-F27BC828646B}" destId="{0F418504-61E0-4AFE-8054-5E9CD7DE17D0}" srcOrd="6" destOrd="0" presId="urn:microsoft.com/office/officeart/2005/8/layout/process5"/>
    <dgm:cxn modelId="{B92AA2D3-159F-4601-BE1F-EE91F63BFFCD}" type="presParOf" srcId="{59A34E0C-5E0C-4581-A5AD-F27BC828646B}" destId="{183DD42D-A27A-4837-B4B9-31734D882C65}" srcOrd="7" destOrd="0" presId="urn:microsoft.com/office/officeart/2005/8/layout/process5"/>
    <dgm:cxn modelId="{B5F37ABC-02DA-46EC-BC16-E15BB4BAB246}" type="presParOf" srcId="{183DD42D-A27A-4837-B4B9-31734D882C65}" destId="{51340EA9-40F7-4C0D-AFD8-06B9B2F7854C}" srcOrd="0" destOrd="0" presId="urn:microsoft.com/office/officeart/2005/8/layout/process5"/>
    <dgm:cxn modelId="{CADFB58F-CC07-40F8-AC4B-2CFFD7906CE5}" type="presParOf" srcId="{59A34E0C-5E0C-4581-A5AD-F27BC828646B}" destId="{5E78FB32-6148-47F8-A8FC-B6A653969F0D}" srcOrd="8" destOrd="0" presId="urn:microsoft.com/office/officeart/2005/8/layout/process5"/>
    <dgm:cxn modelId="{DF372744-9C4C-4716-B0F0-501797AA91D0}" type="presParOf" srcId="{59A34E0C-5E0C-4581-A5AD-F27BC828646B}" destId="{53CEE5FA-FD4C-4098-BA91-0EBFB8BD67B9}" srcOrd="9" destOrd="0" presId="urn:microsoft.com/office/officeart/2005/8/layout/process5"/>
    <dgm:cxn modelId="{917FE6A6-B3A2-4885-B252-58C758BD24EA}" type="presParOf" srcId="{53CEE5FA-FD4C-4098-BA91-0EBFB8BD67B9}" destId="{AB4E70F4-18A9-4541-908A-D59E0027E847}" srcOrd="0" destOrd="0" presId="urn:microsoft.com/office/officeart/2005/8/layout/process5"/>
    <dgm:cxn modelId="{26831870-FBDD-4A1C-B783-7DB5607A2271}" type="presParOf" srcId="{59A34E0C-5E0C-4581-A5AD-F27BC828646B}" destId="{3CA7D79B-3424-4A96-8353-90147A748475}" srcOrd="10" destOrd="0" presId="urn:microsoft.com/office/officeart/2005/8/layout/process5"/>
    <dgm:cxn modelId="{0F19ABD7-C702-4282-BEBE-A59676F3419C}" type="presParOf" srcId="{59A34E0C-5E0C-4581-A5AD-F27BC828646B}" destId="{CE783130-99C0-4489-947F-82CE241D2622}" srcOrd="11" destOrd="0" presId="urn:microsoft.com/office/officeart/2005/8/layout/process5"/>
    <dgm:cxn modelId="{3F5AFEA2-66D1-4817-910B-7640F190978E}" type="presParOf" srcId="{CE783130-99C0-4489-947F-82CE241D2622}" destId="{15033684-9841-4260-B3D5-1DFB57370C0C}" srcOrd="0" destOrd="0" presId="urn:microsoft.com/office/officeart/2005/8/layout/process5"/>
    <dgm:cxn modelId="{69FB9A6D-0443-48E3-A14B-4ED879C30FE7}" type="presParOf" srcId="{59A34E0C-5E0C-4581-A5AD-F27BC828646B}" destId="{B4D296DF-8B71-4ADD-94B4-FD1C037E7F93}" srcOrd="12" destOrd="0" presId="urn:microsoft.com/office/officeart/2005/8/layout/process5"/>
    <dgm:cxn modelId="{9C6349EA-EECD-4845-8098-351CDE173B4E}" type="presParOf" srcId="{59A34E0C-5E0C-4581-A5AD-F27BC828646B}" destId="{C8239D51-1FED-4AC2-98DD-247ABAE8E046}" srcOrd="13" destOrd="0" presId="urn:microsoft.com/office/officeart/2005/8/layout/process5"/>
    <dgm:cxn modelId="{2B05215B-5ECD-4774-844D-B0292B81F115}" type="presParOf" srcId="{C8239D51-1FED-4AC2-98DD-247ABAE8E046}" destId="{DC6216C3-37DB-4E72-BA08-A6ED2A7DE528}" srcOrd="0" destOrd="0" presId="urn:microsoft.com/office/officeart/2005/8/layout/process5"/>
    <dgm:cxn modelId="{05DDDDBC-6B2C-4C0B-BC83-ED005726C85B}" type="presParOf" srcId="{59A34E0C-5E0C-4581-A5AD-F27BC828646B}" destId="{79A8C85F-805D-49E8-8747-A1F429F89FD3}" srcOrd="14" destOrd="0" presId="urn:microsoft.com/office/officeart/2005/8/layout/process5"/>
    <dgm:cxn modelId="{C532F217-D305-4152-BE42-61AD7C39E8B0}" type="presParOf" srcId="{59A34E0C-5E0C-4581-A5AD-F27BC828646B}" destId="{6FEE4347-4ED9-4D17-B51C-8B557D5D5F38}" srcOrd="15" destOrd="0" presId="urn:microsoft.com/office/officeart/2005/8/layout/process5"/>
    <dgm:cxn modelId="{42F5FBE7-65A4-4DEE-95A1-D3F82DA7AF01}" type="presParOf" srcId="{6FEE4347-4ED9-4D17-B51C-8B557D5D5F38}" destId="{75E14A38-157F-40CB-89D6-3A8A75A0B925}" srcOrd="0" destOrd="0" presId="urn:microsoft.com/office/officeart/2005/8/layout/process5"/>
    <dgm:cxn modelId="{1005E8DA-993A-4A45-9B7B-AB4AE8FE81AC}" type="presParOf" srcId="{59A34E0C-5E0C-4581-A5AD-F27BC828646B}" destId="{13EC4319-1F0B-4185-B04D-E5649A88A684}" srcOrd="16" destOrd="0" presId="urn:microsoft.com/office/officeart/2005/8/layout/process5"/>
    <dgm:cxn modelId="{19EF182C-9288-4B16-A9D5-A81F6996209F}" type="presParOf" srcId="{59A34E0C-5E0C-4581-A5AD-F27BC828646B}" destId="{FC136043-AA60-4256-BC0E-6874AF5A5DE0}" srcOrd="17" destOrd="0" presId="urn:microsoft.com/office/officeart/2005/8/layout/process5"/>
    <dgm:cxn modelId="{89FDCA39-FD96-4CE9-B4EB-AAF26F937D82}" type="presParOf" srcId="{FC136043-AA60-4256-BC0E-6874AF5A5DE0}" destId="{CC3F66D3-56E6-4415-AE36-5AED70DBCC98}" srcOrd="0" destOrd="0" presId="urn:microsoft.com/office/officeart/2005/8/layout/process5"/>
    <dgm:cxn modelId="{D0F4A8F3-7EA7-46D8-B32A-1D578E6EA12C}" type="presParOf" srcId="{59A34E0C-5E0C-4581-A5AD-F27BC828646B}" destId="{47C76C27-F19A-4D2C-B704-84D4066BB988}" srcOrd="18" destOrd="0" presId="urn:microsoft.com/office/officeart/2005/8/layout/process5"/>
    <dgm:cxn modelId="{57AE3416-83DB-4B7B-ADC0-8DA3267FCB4D}" type="presParOf" srcId="{59A34E0C-5E0C-4581-A5AD-F27BC828646B}" destId="{1735699F-108B-4072-AEED-D97B16D9EF0B}" srcOrd="19" destOrd="0" presId="urn:microsoft.com/office/officeart/2005/8/layout/process5"/>
    <dgm:cxn modelId="{F063452D-2101-4560-8CF1-6ABF47DFE946}" type="presParOf" srcId="{1735699F-108B-4072-AEED-D97B16D9EF0B}" destId="{91A6CE04-3F9D-45C7-966C-4842529976F4}" srcOrd="0" destOrd="0" presId="urn:microsoft.com/office/officeart/2005/8/layout/process5"/>
    <dgm:cxn modelId="{E10782F8-7956-4313-B4F7-56BEAD95B029}" type="presParOf" srcId="{59A34E0C-5E0C-4581-A5AD-F27BC828646B}" destId="{D6233BAB-71B1-4847-A4C3-B23B89FFFF7D}" srcOrd="20" destOrd="0" presId="urn:microsoft.com/office/officeart/2005/8/layout/process5"/>
    <dgm:cxn modelId="{969C740F-FB5A-41B2-9908-1B0193ED27F7}" type="presParOf" srcId="{59A34E0C-5E0C-4581-A5AD-F27BC828646B}" destId="{9916F367-30A2-4B5A-812C-89BB19AD4309}" srcOrd="21" destOrd="0" presId="urn:microsoft.com/office/officeart/2005/8/layout/process5"/>
    <dgm:cxn modelId="{C353D822-0632-4104-8BCB-E63D10396CEE}" type="presParOf" srcId="{9916F367-30A2-4B5A-812C-89BB19AD4309}" destId="{BD4E7975-8324-4F10-BBDC-A073FE39EFE1}" srcOrd="0" destOrd="0" presId="urn:microsoft.com/office/officeart/2005/8/layout/process5"/>
    <dgm:cxn modelId="{760669D3-BD1C-46A1-9532-2BB74380F99A}" type="presParOf" srcId="{59A34E0C-5E0C-4581-A5AD-F27BC828646B}" destId="{069690CE-9A30-4F78-8BB0-77DD1672FC76}" srcOrd="22" destOrd="0" presId="urn:microsoft.com/office/officeart/2005/8/layout/process5"/>
    <dgm:cxn modelId="{E8FD1606-9031-4FB0-972D-93B39A8AF25A}" type="presParOf" srcId="{59A34E0C-5E0C-4581-A5AD-F27BC828646B}" destId="{D54F0289-968B-4AB8-A898-0D050469F554}" srcOrd="23" destOrd="0" presId="urn:microsoft.com/office/officeart/2005/8/layout/process5"/>
    <dgm:cxn modelId="{B52EDFA6-C061-4E56-9B3B-8FE183B18410}" type="presParOf" srcId="{D54F0289-968B-4AB8-A898-0D050469F554}" destId="{90EC4F38-5B47-4B88-AC98-B38FA51D56D3}" srcOrd="0" destOrd="0" presId="urn:microsoft.com/office/officeart/2005/8/layout/process5"/>
    <dgm:cxn modelId="{BF01A15A-BDB7-40BB-B020-443856C20152}" type="presParOf" srcId="{59A34E0C-5E0C-4581-A5AD-F27BC828646B}" destId="{852128BE-397A-468B-A0A0-2B82BD76EDC3}" srcOrd="24" destOrd="0" presId="urn:microsoft.com/office/officeart/2005/8/layout/process5"/>
    <dgm:cxn modelId="{D3FE095A-4F96-41BC-94BA-F5476F95F52B}" type="presParOf" srcId="{59A34E0C-5E0C-4581-A5AD-F27BC828646B}" destId="{D0AE21CD-61FD-4EC4-96A3-8EE33C2C1EB5}" srcOrd="25" destOrd="0" presId="urn:microsoft.com/office/officeart/2005/8/layout/process5"/>
    <dgm:cxn modelId="{0E25A12F-FEFC-4CE6-90FE-6F1D48F04CB7}" type="presParOf" srcId="{D0AE21CD-61FD-4EC4-96A3-8EE33C2C1EB5}" destId="{471B1C87-24F5-49CC-9F09-EBDEE9EFAF11}" srcOrd="0" destOrd="0" presId="urn:microsoft.com/office/officeart/2005/8/layout/process5"/>
    <dgm:cxn modelId="{E9A97E55-9763-4BD4-ABF4-2D71021BF9B2}" type="presParOf" srcId="{59A34E0C-5E0C-4581-A5AD-F27BC828646B}" destId="{B8192794-E37E-4983-8407-5CA147AB1E63}" srcOrd="2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64C2CD-7AC0-4B8A-B5C5-ACAE64230708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54FE4-57C5-43C0-9A51-3D264009C5C7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Mengenal</a:t>
          </a:r>
          <a:r>
            <a:rPr lang="en-US" dirty="0" smtClean="0"/>
            <a:t> </a:t>
          </a:r>
          <a:r>
            <a:rPr lang="en-US" dirty="0" err="1" smtClean="0"/>
            <a:t>dunia</a:t>
          </a:r>
          <a:r>
            <a:rPr lang="en-US" dirty="0" smtClean="0"/>
            <a:t> di </a:t>
          </a:r>
          <a:r>
            <a:rPr lang="en-US" dirty="0" err="1" smtClean="0"/>
            <a:t>sekitar</a:t>
          </a:r>
          <a:r>
            <a:rPr lang="en-US" dirty="0" smtClean="0"/>
            <a:t> </a:t>
          </a:r>
          <a:r>
            <a:rPr lang="en-US" dirty="0" err="1" smtClean="0"/>
            <a:t>kita</a:t>
          </a:r>
          <a:endParaRPr lang="en-US" dirty="0"/>
        </a:p>
      </dgm:t>
    </dgm:pt>
    <dgm:pt modelId="{F6BFD8AA-8771-45B8-96C4-771657F61F4B}" type="parTrans" cxnId="{A0361FBA-E0E5-4229-80FF-3E74B28774E2}">
      <dgm:prSet/>
      <dgm:spPr/>
      <dgm:t>
        <a:bodyPr/>
        <a:lstStyle/>
        <a:p>
          <a:endParaRPr lang="en-US"/>
        </a:p>
      </dgm:t>
    </dgm:pt>
    <dgm:pt modelId="{55B240D3-2DD6-41EF-9277-3C4B2058E5E3}" type="sibTrans" cxnId="{A0361FBA-E0E5-4229-80FF-3E74B28774E2}">
      <dgm:prSet/>
      <dgm:spPr/>
      <dgm:t>
        <a:bodyPr/>
        <a:lstStyle/>
        <a:p>
          <a:endParaRPr lang="en-US"/>
        </a:p>
      </dgm:t>
    </dgm:pt>
    <dgm:pt modelId="{C4FD6650-2553-405C-BD1B-B4CFC7C8817C}">
      <dgm:prSet phldrT="[Text]"/>
      <dgm:spPr/>
      <dgm:t>
        <a:bodyPr/>
        <a:lstStyle/>
        <a:p>
          <a:r>
            <a:rPr lang="en-US" dirty="0" smtClean="0"/>
            <a:t>3.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menciptakan</a:t>
          </a:r>
          <a:r>
            <a:rPr lang="en-US" dirty="0" smtClean="0"/>
            <a:t> </a:t>
          </a:r>
          <a:r>
            <a:rPr lang="en-US" dirty="0" err="1" smtClean="0"/>
            <a:t>koherensi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kehidupan</a:t>
          </a:r>
          <a:r>
            <a:rPr lang="en-US" dirty="0" smtClean="0"/>
            <a:t> </a:t>
          </a:r>
          <a:r>
            <a:rPr lang="en-US" dirty="0" err="1" smtClean="0"/>
            <a:t>kita</a:t>
          </a:r>
          <a:endParaRPr lang="en-US" dirty="0"/>
        </a:p>
      </dgm:t>
    </dgm:pt>
    <dgm:pt modelId="{BD8B46B8-AF5D-4289-A438-3F95F8C6D2D4}" type="parTrans" cxnId="{B8C2B7D7-FCB9-4E19-8DCE-C2D8900C71AC}">
      <dgm:prSet/>
      <dgm:spPr/>
      <dgm:t>
        <a:bodyPr/>
        <a:lstStyle/>
        <a:p>
          <a:endParaRPr lang="en-US"/>
        </a:p>
      </dgm:t>
    </dgm:pt>
    <dgm:pt modelId="{283658B1-BE7F-4971-B8F6-595E1284CDF7}" type="sibTrans" cxnId="{B8C2B7D7-FCB9-4E19-8DCE-C2D8900C71AC}">
      <dgm:prSet/>
      <dgm:spPr/>
      <dgm:t>
        <a:bodyPr/>
        <a:lstStyle/>
        <a:p>
          <a:endParaRPr lang="en-US"/>
        </a:p>
      </dgm:t>
    </dgm:pt>
    <dgm:pt modelId="{592756D5-5A52-4BCB-9269-B9B48BA5EE79}">
      <dgm:prSet phldrT="[Text]"/>
      <dgm:spPr/>
      <dgm:t>
        <a:bodyPr/>
        <a:lstStyle/>
        <a:p>
          <a:r>
            <a:rPr lang="en-US" dirty="0" smtClean="0"/>
            <a:t>2. </a:t>
          </a:r>
          <a:r>
            <a:rPr lang="en-US" dirty="0" err="1" smtClean="0"/>
            <a:t>Berhubungan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orang lain</a:t>
          </a:r>
          <a:endParaRPr lang="en-US" dirty="0"/>
        </a:p>
      </dgm:t>
    </dgm:pt>
    <dgm:pt modelId="{009FC16E-5C2D-4153-895D-DD0423A8F68A}" type="sibTrans" cxnId="{63212EF5-526A-46FE-A12C-E4FAF4C7DA76}">
      <dgm:prSet/>
      <dgm:spPr/>
      <dgm:t>
        <a:bodyPr/>
        <a:lstStyle/>
        <a:p>
          <a:endParaRPr lang="en-US"/>
        </a:p>
      </dgm:t>
    </dgm:pt>
    <dgm:pt modelId="{99A2938A-B257-44F2-9F64-3F27964C3B5A}" type="parTrans" cxnId="{63212EF5-526A-46FE-A12C-E4FAF4C7DA76}">
      <dgm:prSet/>
      <dgm:spPr/>
      <dgm:t>
        <a:bodyPr/>
        <a:lstStyle/>
        <a:p>
          <a:endParaRPr lang="en-US"/>
        </a:p>
      </dgm:t>
    </dgm:pt>
    <dgm:pt modelId="{61960EB4-FB3B-4C05-B4A9-341ACE7DF822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Bahasa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mempelajari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saja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menarik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minat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mulai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sejarah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suatu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bangsa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masa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lalu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sampai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kemajuan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45A89-02DA-4F47-9DCF-09CFF6537F87}" type="parTrans" cxnId="{AE5785AC-3C3C-4F11-9386-E452E2F04F51}">
      <dgm:prSet/>
      <dgm:spPr/>
      <dgm:t>
        <a:bodyPr/>
        <a:lstStyle/>
        <a:p>
          <a:endParaRPr lang="en-US"/>
        </a:p>
      </dgm:t>
    </dgm:pt>
    <dgm:pt modelId="{F5E9EC2D-1FA6-4857-A81E-8F4BE98D7477}" type="sibTrans" cxnId="{AE5785AC-3C3C-4F11-9386-E452E2F04F51}">
      <dgm:prSet/>
      <dgm:spPr/>
      <dgm:t>
        <a:bodyPr/>
        <a:lstStyle/>
        <a:p>
          <a:endParaRPr lang="en-US"/>
        </a:p>
      </dgm:t>
    </dgm:pt>
    <dgm:pt modelId="{BEFC4601-4E56-4832-A4E1-98AB48AFA78F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Bahasa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memungkinkan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bergaul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kesenangan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mempengaruhi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mereka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mencapai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tujuan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Bahasa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dapat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mengendalikan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termasuk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orang-orang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disekitar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98D9E-0924-4F3F-8E68-602073E49674}" type="parTrans" cxnId="{F054BC99-3D37-4141-AA78-00B8BD8A18EC}">
      <dgm:prSet/>
      <dgm:spPr/>
      <dgm:t>
        <a:bodyPr/>
        <a:lstStyle/>
        <a:p>
          <a:endParaRPr lang="en-US"/>
        </a:p>
      </dgm:t>
    </dgm:pt>
    <dgm:pt modelId="{60141090-C8D8-4577-ADB1-71FF7D9F791A}" type="sibTrans" cxnId="{F054BC99-3D37-4141-AA78-00B8BD8A18EC}">
      <dgm:prSet/>
      <dgm:spPr/>
      <dgm:t>
        <a:bodyPr/>
        <a:lstStyle/>
        <a:p>
          <a:endParaRPr lang="en-US"/>
        </a:p>
      </dgm:t>
    </dgm:pt>
    <dgm:pt modelId="{AB8E15D5-0EC2-4448-AC98-9D58BF70D62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Bahasa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memungkinkan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lebih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teratur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saling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memahami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mengenal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kepercayaan-kepercayaan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tujuan-tujuan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E1B56-429F-4E8D-A5AD-39D5DF29F8A4}" type="parTrans" cxnId="{4B94EA93-129B-4F33-9CCA-A2D8F2910694}">
      <dgm:prSet/>
      <dgm:spPr/>
      <dgm:t>
        <a:bodyPr/>
        <a:lstStyle/>
        <a:p>
          <a:endParaRPr lang="en-US"/>
        </a:p>
      </dgm:t>
    </dgm:pt>
    <dgm:pt modelId="{F7B335A5-DF60-4C2B-98A7-9A830428AC1A}" type="sibTrans" cxnId="{4B94EA93-129B-4F33-9CCA-A2D8F2910694}">
      <dgm:prSet/>
      <dgm:spPr/>
      <dgm:t>
        <a:bodyPr/>
        <a:lstStyle/>
        <a:p>
          <a:endParaRPr lang="en-US"/>
        </a:p>
      </dgm:t>
    </dgm:pt>
    <dgm:pt modelId="{D9B124FF-A8E6-4714-B747-884F9351EA9D}" type="pres">
      <dgm:prSet presAssocID="{2964C2CD-7AC0-4B8A-B5C5-ACAE642307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81095-E074-4637-B9A0-611068686EAB}" type="pres">
      <dgm:prSet presAssocID="{74E54FE4-57C5-43C0-9A51-3D264009C5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C51E4-DE19-4DD7-A058-5D5D0C7ACD77}" type="pres">
      <dgm:prSet presAssocID="{74E54FE4-57C5-43C0-9A51-3D264009C5C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8F7C6-E92E-477A-BCD5-23C167938929}" type="pres">
      <dgm:prSet presAssocID="{592756D5-5A52-4BCB-9269-B9B48BA5EE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443AE-FC3B-493C-9CD7-C48565171A97}" type="pres">
      <dgm:prSet presAssocID="{592756D5-5A52-4BCB-9269-B9B48BA5EE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BE80B-00AC-4B76-B5B0-42D70FC1B102}" type="pres">
      <dgm:prSet presAssocID="{C4FD6650-2553-405C-BD1B-B4CFC7C881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8442-2045-4A44-B21B-7AD22DC7BB82}" type="pres">
      <dgm:prSet presAssocID="{C4FD6650-2553-405C-BD1B-B4CFC7C8817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2B7D7-FCB9-4E19-8DCE-C2D8900C71AC}" srcId="{2964C2CD-7AC0-4B8A-B5C5-ACAE64230708}" destId="{C4FD6650-2553-405C-BD1B-B4CFC7C8817C}" srcOrd="2" destOrd="0" parTransId="{BD8B46B8-AF5D-4289-A438-3F95F8C6D2D4}" sibTransId="{283658B1-BE7F-4971-B8F6-595E1284CDF7}"/>
    <dgm:cxn modelId="{AE5785AC-3C3C-4F11-9386-E452E2F04F51}" srcId="{74E54FE4-57C5-43C0-9A51-3D264009C5C7}" destId="{61960EB4-FB3B-4C05-B4A9-341ACE7DF822}" srcOrd="0" destOrd="0" parTransId="{FB045A89-02DA-4F47-9DCF-09CFF6537F87}" sibTransId="{F5E9EC2D-1FA6-4857-A81E-8F4BE98D7477}"/>
    <dgm:cxn modelId="{BFAF32CD-F157-46EA-998A-4084AF74DF74}" type="presOf" srcId="{BEFC4601-4E56-4832-A4E1-98AB48AFA78F}" destId="{C95443AE-FC3B-493C-9CD7-C48565171A97}" srcOrd="0" destOrd="0" presId="urn:microsoft.com/office/officeart/2005/8/layout/vList2"/>
    <dgm:cxn modelId="{4B94EA93-129B-4F33-9CCA-A2D8F2910694}" srcId="{C4FD6650-2553-405C-BD1B-B4CFC7C8817C}" destId="{AB8E15D5-0EC2-4448-AC98-9D58BF70D627}" srcOrd="0" destOrd="0" parTransId="{C78E1B56-429F-4E8D-A5AD-39D5DF29F8A4}" sibTransId="{F7B335A5-DF60-4C2B-98A7-9A830428AC1A}"/>
    <dgm:cxn modelId="{2C827BC7-3030-4E78-B9DC-5669E7FFD034}" type="presOf" srcId="{592756D5-5A52-4BCB-9269-B9B48BA5EE79}" destId="{2C58F7C6-E92E-477A-BCD5-23C167938929}" srcOrd="0" destOrd="0" presId="urn:microsoft.com/office/officeart/2005/8/layout/vList2"/>
    <dgm:cxn modelId="{16D5AC1C-D420-4F42-B248-AC95364D577A}" type="presOf" srcId="{C4FD6650-2553-405C-BD1B-B4CFC7C8817C}" destId="{1ACBE80B-00AC-4B76-B5B0-42D70FC1B102}" srcOrd="0" destOrd="0" presId="urn:microsoft.com/office/officeart/2005/8/layout/vList2"/>
    <dgm:cxn modelId="{5938AB75-E8C8-43AD-B168-D0AE25CCD347}" type="presOf" srcId="{AB8E15D5-0EC2-4448-AC98-9D58BF70D627}" destId="{972B8442-2045-4A44-B21B-7AD22DC7BB82}" srcOrd="0" destOrd="0" presId="urn:microsoft.com/office/officeart/2005/8/layout/vList2"/>
    <dgm:cxn modelId="{63212EF5-526A-46FE-A12C-E4FAF4C7DA76}" srcId="{2964C2CD-7AC0-4B8A-B5C5-ACAE64230708}" destId="{592756D5-5A52-4BCB-9269-B9B48BA5EE79}" srcOrd="1" destOrd="0" parTransId="{99A2938A-B257-44F2-9F64-3F27964C3B5A}" sibTransId="{009FC16E-5C2D-4153-895D-DD0423A8F68A}"/>
    <dgm:cxn modelId="{B3978677-0E2F-411C-8AFA-81EE709FBFB3}" type="presOf" srcId="{2964C2CD-7AC0-4B8A-B5C5-ACAE64230708}" destId="{D9B124FF-A8E6-4714-B747-884F9351EA9D}" srcOrd="0" destOrd="0" presId="urn:microsoft.com/office/officeart/2005/8/layout/vList2"/>
    <dgm:cxn modelId="{C44246C1-0FF7-428B-ABBB-AC9E29238861}" type="presOf" srcId="{61960EB4-FB3B-4C05-B4A9-341ACE7DF822}" destId="{94EC51E4-DE19-4DD7-A058-5D5D0C7ACD77}" srcOrd="0" destOrd="0" presId="urn:microsoft.com/office/officeart/2005/8/layout/vList2"/>
    <dgm:cxn modelId="{5C4B5B45-9500-4F11-93E7-53E8BE441290}" type="presOf" srcId="{74E54FE4-57C5-43C0-9A51-3D264009C5C7}" destId="{0F481095-E074-4637-B9A0-611068686EAB}" srcOrd="0" destOrd="0" presId="urn:microsoft.com/office/officeart/2005/8/layout/vList2"/>
    <dgm:cxn modelId="{F054BC99-3D37-4141-AA78-00B8BD8A18EC}" srcId="{592756D5-5A52-4BCB-9269-B9B48BA5EE79}" destId="{BEFC4601-4E56-4832-A4E1-98AB48AFA78F}" srcOrd="0" destOrd="0" parTransId="{7F298D9E-0924-4F3F-8E68-602073E49674}" sibTransId="{60141090-C8D8-4577-ADB1-71FF7D9F791A}"/>
    <dgm:cxn modelId="{A0361FBA-E0E5-4229-80FF-3E74B28774E2}" srcId="{2964C2CD-7AC0-4B8A-B5C5-ACAE64230708}" destId="{74E54FE4-57C5-43C0-9A51-3D264009C5C7}" srcOrd="0" destOrd="0" parTransId="{F6BFD8AA-8771-45B8-96C4-771657F61F4B}" sibTransId="{55B240D3-2DD6-41EF-9277-3C4B2058E5E3}"/>
    <dgm:cxn modelId="{37D1F505-D2FF-4219-B448-5AB951ED1F6F}" type="presParOf" srcId="{D9B124FF-A8E6-4714-B747-884F9351EA9D}" destId="{0F481095-E074-4637-B9A0-611068686EAB}" srcOrd="0" destOrd="0" presId="urn:microsoft.com/office/officeart/2005/8/layout/vList2"/>
    <dgm:cxn modelId="{93090F90-6805-4C2E-AE75-EAB684274164}" type="presParOf" srcId="{D9B124FF-A8E6-4714-B747-884F9351EA9D}" destId="{94EC51E4-DE19-4DD7-A058-5D5D0C7ACD77}" srcOrd="1" destOrd="0" presId="urn:microsoft.com/office/officeart/2005/8/layout/vList2"/>
    <dgm:cxn modelId="{F59662C2-699D-4B23-BEE5-1C4400145886}" type="presParOf" srcId="{D9B124FF-A8E6-4714-B747-884F9351EA9D}" destId="{2C58F7C6-E92E-477A-BCD5-23C167938929}" srcOrd="2" destOrd="0" presId="urn:microsoft.com/office/officeart/2005/8/layout/vList2"/>
    <dgm:cxn modelId="{AA12C7E9-842A-4FD2-994D-220E47C23C58}" type="presParOf" srcId="{D9B124FF-A8E6-4714-B747-884F9351EA9D}" destId="{C95443AE-FC3B-493C-9CD7-C48565171A97}" srcOrd="3" destOrd="0" presId="urn:microsoft.com/office/officeart/2005/8/layout/vList2"/>
    <dgm:cxn modelId="{6A2B358B-D3B2-423C-B19E-EB25FE5E6992}" type="presParOf" srcId="{D9B124FF-A8E6-4714-B747-884F9351EA9D}" destId="{1ACBE80B-00AC-4B76-B5B0-42D70FC1B102}" srcOrd="4" destOrd="0" presId="urn:microsoft.com/office/officeart/2005/8/layout/vList2"/>
    <dgm:cxn modelId="{4070A12C-3A92-402D-B40E-FE7F9B7D6285}" type="presParOf" srcId="{D9B124FF-A8E6-4714-B747-884F9351EA9D}" destId="{972B8442-2045-4A44-B21B-7AD22DC7BB8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2FF3D6A-6343-441F-B3E4-4EB76A9940C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7FA8CA0-FF3D-453F-A14F-909858F79781}">
      <dgm:prSet phldrT="[Text]"/>
      <dgm:spPr/>
      <dgm:t>
        <a:bodyPr/>
        <a:lstStyle/>
        <a:p>
          <a:r>
            <a:rPr lang="en-US" dirty="0" smtClean="0"/>
            <a:t>Kata</a:t>
          </a:r>
          <a:endParaRPr lang="en-US" dirty="0"/>
        </a:p>
      </dgm:t>
    </dgm:pt>
    <dgm:pt modelId="{73186180-AD7D-42A1-A484-85252ECA76E8}" type="parTrans" cxnId="{E37E03DA-752F-4665-A706-38B336979EA7}">
      <dgm:prSet/>
      <dgm:spPr/>
      <dgm:t>
        <a:bodyPr/>
        <a:lstStyle/>
        <a:p>
          <a:endParaRPr lang="en-US"/>
        </a:p>
      </dgm:t>
    </dgm:pt>
    <dgm:pt modelId="{9912B756-69E9-4C96-8311-876AACB8B41F}" type="sibTrans" cxnId="{E37E03DA-752F-4665-A706-38B336979EA7}">
      <dgm:prSet/>
      <dgm:spPr/>
      <dgm:t>
        <a:bodyPr/>
        <a:lstStyle/>
        <a:p>
          <a:endParaRPr lang="en-US"/>
        </a:p>
      </dgm:t>
    </dgm:pt>
    <dgm:pt modelId="{A8E06CE8-2AB2-4756-B85B-C432CE022AF9}">
      <dgm:prSet phldrT="[Text]"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AA0C1600-3CBA-489E-AB17-B7E7F125025A}" type="parTrans" cxnId="{CC4219EA-A99E-44A5-82E0-56A281D2104F}">
      <dgm:prSet/>
      <dgm:spPr/>
      <dgm:t>
        <a:bodyPr/>
        <a:lstStyle/>
        <a:p>
          <a:endParaRPr lang="en-US"/>
        </a:p>
      </dgm:t>
    </dgm:pt>
    <dgm:pt modelId="{8DAA7F77-10AD-480F-BCF6-F556369FF485}" type="sibTrans" cxnId="{CC4219EA-A99E-44A5-82E0-56A281D2104F}">
      <dgm:prSet/>
      <dgm:spPr/>
      <dgm:t>
        <a:bodyPr/>
        <a:lstStyle/>
        <a:p>
          <a:endParaRPr lang="en-US"/>
        </a:p>
      </dgm:t>
    </dgm:pt>
    <dgm:pt modelId="{5A950595-F11D-440D-B744-65C76E289E76}">
      <dgm:prSet phldrT="[Text]"/>
      <dgm:spPr/>
      <dgm:t>
        <a:bodyPr/>
        <a:lstStyle/>
        <a:p>
          <a:r>
            <a:rPr lang="en-US" dirty="0" err="1" smtClean="0"/>
            <a:t>Tulisan</a:t>
          </a:r>
          <a:endParaRPr lang="en-US" dirty="0"/>
        </a:p>
      </dgm:t>
    </dgm:pt>
    <dgm:pt modelId="{0DF0713D-958A-439E-9B5E-7E6C018E0E8E}" type="parTrans" cxnId="{8A6B58BF-DB41-4D78-B790-5D086AAF8CA1}">
      <dgm:prSet/>
      <dgm:spPr/>
      <dgm:t>
        <a:bodyPr/>
        <a:lstStyle/>
        <a:p>
          <a:endParaRPr lang="en-US"/>
        </a:p>
      </dgm:t>
    </dgm:pt>
    <dgm:pt modelId="{F8C535D8-6B5C-4413-8D37-CE2E19649974}" type="sibTrans" cxnId="{8A6B58BF-DB41-4D78-B790-5D086AAF8CA1}">
      <dgm:prSet/>
      <dgm:spPr/>
      <dgm:t>
        <a:bodyPr/>
        <a:lstStyle/>
        <a:p>
          <a:endParaRPr lang="en-US"/>
        </a:p>
      </dgm:t>
    </dgm:pt>
    <dgm:pt modelId="{FA867D3C-0612-4EA2-93EB-78B9CF3C6AC3}" type="pres">
      <dgm:prSet presAssocID="{82FF3D6A-6343-441F-B3E4-4EB76A9940C1}" presName="Name0" presStyleCnt="0">
        <dgm:presLayoutVars>
          <dgm:dir/>
          <dgm:resizeHandles val="exact"/>
        </dgm:presLayoutVars>
      </dgm:prSet>
      <dgm:spPr/>
    </dgm:pt>
    <dgm:pt modelId="{22CCAF96-8159-4122-92A5-EFE38EC6F611}" type="pres">
      <dgm:prSet presAssocID="{82FF3D6A-6343-441F-B3E4-4EB76A9940C1}" presName="vNodes" presStyleCnt="0"/>
      <dgm:spPr/>
    </dgm:pt>
    <dgm:pt modelId="{2C585E8C-FC95-489F-9B13-AABECD79C1EB}" type="pres">
      <dgm:prSet presAssocID="{B7FA8CA0-FF3D-453F-A14F-909858F797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734E3-D3F4-440A-B153-C4678A0D36D7}" type="pres">
      <dgm:prSet presAssocID="{9912B756-69E9-4C96-8311-876AACB8B41F}" presName="spacerT" presStyleCnt="0"/>
      <dgm:spPr/>
    </dgm:pt>
    <dgm:pt modelId="{EEF4827B-E359-4A7B-8E23-16A45E04D502}" type="pres">
      <dgm:prSet presAssocID="{9912B756-69E9-4C96-8311-876AACB8B4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F9591D-9375-42DD-AF85-71814AC2B2B8}" type="pres">
      <dgm:prSet presAssocID="{9912B756-69E9-4C96-8311-876AACB8B41F}" presName="spacerB" presStyleCnt="0"/>
      <dgm:spPr/>
    </dgm:pt>
    <dgm:pt modelId="{2C68623D-8A86-40EB-9EC6-81AB307BC011}" type="pres">
      <dgm:prSet presAssocID="{A8E06CE8-2AB2-4756-B85B-C432CE022A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DFA42-40CA-4F2D-B1EC-5A1B0285E0A0}" type="pres">
      <dgm:prSet presAssocID="{82FF3D6A-6343-441F-B3E4-4EB76A9940C1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A53B5B6D-7FE3-41F8-A744-6ED3C6766572}" type="pres">
      <dgm:prSet presAssocID="{82FF3D6A-6343-441F-B3E4-4EB76A9940C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18F1ED2-D337-43D2-892A-407CFA4FC46F}" type="pres">
      <dgm:prSet presAssocID="{82FF3D6A-6343-441F-B3E4-4EB76A9940C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06161-7B72-4390-9316-879A416291EF}" type="presOf" srcId="{5A950595-F11D-440D-B744-65C76E289E76}" destId="{518F1ED2-D337-43D2-892A-407CFA4FC46F}" srcOrd="0" destOrd="0" presId="urn:microsoft.com/office/officeart/2005/8/layout/equation2"/>
    <dgm:cxn modelId="{700E44F8-4D9E-47D6-B413-57094ED613E5}" type="presOf" srcId="{9912B756-69E9-4C96-8311-876AACB8B41F}" destId="{EEF4827B-E359-4A7B-8E23-16A45E04D502}" srcOrd="0" destOrd="0" presId="urn:microsoft.com/office/officeart/2005/8/layout/equation2"/>
    <dgm:cxn modelId="{B87230B0-EE2D-4A3B-93A9-E2A497C8354E}" type="presOf" srcId="{8DAA7F77-10AD-480F-BCF6-F556369FF485}" destId="{E87DFA42-40CA-4F2D-B1EC-5A1B0285E0A0}" srcOrd="0" destOrd="0" presId="urn:microsoft.com/office/officeart/2005/8/layout/equation2"/>
    <dgm:cxn modelId="{E37E03DA-752F-4665-A706-38B336979EA7}" srcId="{82FF3D6A-6343-441F-B3E4-4EB76A9940C1}" destId="{B7FA8CA0-FF3D-453F-A14F-909858F79781}" srcOrd="0" destOrd="0" parTransId="{73186180-AD7D-42A1-A484-85252ECA76E8}" sibTransId="{9912B756-69E9-4C96-8311-876AACB8B41F}"/>
    <dgm:cxn modelId="{18816820-0EBA-4FF0-A790-23B3E37082FA}" type="presOf" srcId="{B7FA8CA0-FF3D-453F-A14F-909858F79781}" destId="{2C585E8C-FC95-489F-9B13-AABECD79C1EB}" srcOrd="0" destOrd="0" presId="urn:microsoft.com/office/officeart/2005/8/layout/equation2"/>
    <dgm:cxn modelId="{CC4219EA-A99E-44A5-82E0-56A281D2104F}" srcId="{82FF3D6A-6343-441F-B3E4-4EB76A9940C1}" destId="{A8E06CE8-2AB2-4756-B85B-C432CE022AF9}" srcOrd="1" destOrd="0" parTransId="{AA0C1600-3CBA-489E-AB17-B7E7F125025A}" sibTransId="{8DAA7F77-10AD-480F-BCF6-F556369FF485}"/>
    <dgm:cxn modelId="{5B23C565-7A0D-421F-9139-71E248F9C8A7}" type="presOf" srcId="{8DAA7F77-10AD-480F-BCF6-F556369FF485}" destId="{A53B5B6D-7FE3-41F8-A744-6ED3C6766572}" srcOrd="1" destOrd="0" presId="urn:microsoft.com/office/officeart/2005/8/layout/equation2"/>
    <dgm:cxn modelId="{EF476F44-7DC5-4018-AE57-7569D47D8387}" type="presOf" srcId="{82FF3D6A-6343-441F-B3E4-4EB76A9940C1}" destId="{FA867D3C-0612-4EA2-93EB-78B9CF3C6AC3}" srcOrd="0" destOrd="0" presId="urn:microsoft.com/office/officeart/2005/8/layout/equation2"/>
    <dgm:cxn modelId="{8A6B58BF-DB41-4D78-B790-5D086AAF8CA1}" srcId="{82FF3D6A-6343-441F-B3E4-4EB76A9940C1}" destId="{5A950595-F11D-440D-B744-65C76E289E76}" srcOrd="2" destOrd="0" parTransId="{0DF0713D-958A-439E-9B5E-7E6C018E0E8E}" sibTransId="{F8C535D8-6B5C-4413-8D37-CE2E19649974}"/>
    <dgm:cxn modelId="{9DDED9F2-F563-4CF9-B6D2-059D6AEC27E0}" type="presOf" srcId="{A8E06CE8-2AB2-4756-B85B-C432CE022AF9}" destId="{2C68623D-8A86-40EB-9EC6-81AB307BC011}" srcOrd="0" destOrd="0" presId="urn:microsoft.com/office/officeart/2005/8/layout/equation2"/>
    <dgm:cxn modelId="{73029B59-92EE-4795-A404-FA71F23FEA6E}" type="presParOf" srcId="{FA867D3C-0612-4EA2-93EB-78B9CF3C6AC3}" destId="{22CCAF96-8159-4122-92A5-EFE38EC6F611}" srcOrd="0" destOrd="0" presId="urn:microsoft.com/office/officeart/2005/8/layout/equation2"/>
    <dgm:cxn modelId="{42B17C21-826F-4897-9696-9DE9D52CCBBF}" type="presParOf" srcId="{22CCAF96-8159-4122-92A5-EFE38EC6F611}" destId="{2C585E8C-FC95-489F-9B13-AABECD79C1EB}" srcOrd="0" destOrd="0" presId="urn:microsoft.com/office/officeart/2005/8/layout/equation2"/>
    <dgm:cxn modelId="{A4CCB6E1-8AB6-4772-AA9A-8257C1583281}" type="presParOf" srcId="{22CCAF96-8159-4122-92A5-EFE38EC6F611}" destId="{257734E3-D3F4-440A-B153-C4678A0D36D7}" srcOrd="1" destOrd="0" presId="urn:microsoft.com/office/officeart/2005/8/layout/equation2"/>
    <dgm:cxn modelId="{3480A971-CB3D-444A-B160-8740396F3E12}" type="presParOf" srcId="{22CCAF96-8159-4122-92A5-EFE38EC6F611}" destId="{EEF4827B-E359-4A7B-8E23-16A45E04D502}" srcOrd="2" destOrd="0" presId="urn:microsoft.com/office/officeart/2005/8/layout/equation2"/>
    <dgm:cxn modelId="{A18F5FAB-212F-4E53-A205-C8725C56B317}" type="presParOf" srcId="{22CCAF96-8159-4122-92A5-EFE38EC6F611}" destId="{D4F9591D-9375-42DD-AF85-71814AC2B2B8}" srcOrd="3" destOrd="0" presId="urn:microsoft.com/office/officeart/2005/8/layout/equation2"/>
    <dgm:cxn modelId="{FF417B2C-1286-47BB-9E7B-AAA526333D3C}" type="presParOf" srcId="{22CCAF96-8159-4122-92A5-EFE38EC6F611}" destId="{2C68623D-8A86-40EB-9EC6-81AB307BC011}" srcOrd="4" destOrd="0" presId="urn:microsoft.com/office/officeart/2005/8/layout/equation2"/>
    <dgm:cxn modelId="{968757B4-B763-4614-B5C8-7F793CCEA853}" type="presParOf" srcId="{FA867D3C-0612-4EA2-93EB-78B9CF3C6AC3}" destId="{E87DFA42-40CA-4F2D-B1EC-5A1B0285E0A0}" srcOrd="1" destOrd="0" presId="urn:microsoft.com/office/officeart/2005/8/layout/equation2"/>
    <dgm:cxn modelId="{24C5EEBE-9F7F-4B4D-863C-54D8BCE69166}" type="presParOf" srcId="{E87DFA42-40CA-4F2D-B1EC-5A1B0285E0A0}" destId="{A53B5B6D-7FE3-41F8-A744-6ED3C6766572}" srcOrd="0" destOrd="0" presId="urn:microsoft.com/office/officeart/2005/8/layout/equation2"/>
    <dgm:cxn modelId="{AB2C8AD3-3B9F-44D3-B022-5A22F271EE37}" type="presParOf" srcId="{FA867D3C-0612-4EA2-93EB-78B9CF3C6AC3}" destId="{518F1ED2-D337-43D2-892A-407CFA4FC46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2D4964-CC41-4646-9932-7F98A5A11E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64826-5452-4933-8659-61EF42B81BE1}">
      <dgm:prSet phldrT="[Text]" phldr="1"/>
      <dgm:spPr/>
      <dgm:t>
        <a:bodyPr/>
        <a:lstStyle/>
        <a:p>
          <a:endParaRPr lang="en-US" dirty="0"/>
        </a:p>
      </dgm:t>
    </dgm:pt>
    <dgm:pt modelId="{459CC5CE-4E67-4AA2-A5C8-D243A5C1B3A3}" type="parTrans" cxnId="{EC9B1C3C-9633-4BAF-85F5-4DAE8C2CD66C}">
      <dgm:prSet/>
      <dgm:spPr/>
      <dgm:t>
        <a:bodyPr/>
        <a:lstStyle/>
        <a:p>
          <a:endParaRPr lang="en-US"/>
        </a:p>
      </dgm:t>
    </dgm:pt>
    <dgm:pt modelId="{704F6A44-2231-4300-8B67-637EBB200B25}" type="sibTrans" cxnId="{EC9B1C3C-9633-4BAF-85F5-4DAE8C2CD66C}">
      <dgm:prSet/>
      <dgm:spPr/>
      <dgm:t>
        <a:bodyPr/>
        <a:lstStyle/>
        <a:p>
          <a:endParaRPr lang="en-US"/>
        </a:p>
      </dgm:t>
    </dgm:pt>
    <dgm:pt modelId="{79E40530-7D57-46DB-8FB7-9EE4A9F4AADD}">
      <dgm:prSet phldrT="[Text]" custT="1"/>
      <dgm:spPr/>
      <dgm:t>
        <a:bodyPr/>
        <a:lstStyle/>
        <a:p>
          <a:r>
            <a:rPr lang="en-US" sz="2400" b="1" dirty="0" err="1" smtClean="0"/>
            <a:t>Adanya</a:t>
          </a:r>
          <a:r>
            <a:rPr lang="en-US" sz="2400" b="1" dirty="0" smtClean="0"/>
            <a:t> </a:t>
          </a:r>
          <a:r>
            <a:rPr lang="en-US" sz="2400" b="1" dirty="0" err="1" smtClean="0"/>
            <a:t>peluang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mengontrol</a:t>
          </a:r>
          <a:r>
            <a:rPr lang="en-US" sz="2400" b="1" dirty="0" smtClean="0"/>
            <a:t> </a:t>
          </a:r>
          <a:r>
            <a:rPr lang="en-US" sz="2400" b="1" dirty="0" err="1" smtClean="0"/>
            <a:t>pesan</a:t>
          </a:r>
          <a:endParaRPr lang="en-US" sz="2400" b="1" dirty="0"/>
        </a:p>
      </dgm:t>
    </dgm:pt>
    <dgm:pt modelId="{D3DFA89E-8FCA-4647-B700-DE49167C03BC}" type="parTrans" cxnId="{5BFE2A82-C2E1-44FC-9D6A-F72111247832}">
      <dgm:prSet/>
      <dgm:spPr/>
      <dgm:t>
        <a:bodyPr/>
        <a:lstStyle/>
        <a:p>
          <a:endParaRPr lang="en-US"/>
        </a:p>
      </dgm:t>
    </dgm:pt>
    <dgm:pt modelId="{3B74D81A-978F-421F-BD38-E881CBAF7DE1}" type="sibTrans" cxnId="{5BFE2A82-C2E1-44FC-9D6A-F72111247832}">
      <dgm:prSet/>
      <dgm:spPr/>
      <dgm:t>
        <a:bodyPr/>
        <a:lstStyle/>
        <a:p>
          <a:endParaRPr lang="en-US"/>
        </a:p>
      </dgm:t>
    </dgm:pt>
    <dgm:pt modelId="{E7EEEE58-209C-4738-A900-8A767355BF89}">
      <dgm:prSet phldrT="[Text]" phldr="1" custT="1"/>
      <dgm:spPr/>
      <dgm:t>
        <a:bodyPr/>
        <a:lstStyle/>
        <a:p>
          <a:endParaRPr lang="en-US" sz="2400" b="1" dirty="0"/>
        </a:p>
      </dgm:t>
    </dgm:pt>
    <dgm:pt modelId="{5075148E-C41F-4C32-BEF1-7DAF6100A48C}" type="parTrans" cxnId="{38783803-E1D2-46EE-829F-64808CC4E689}">
      <dgm:prSet/>
      <dgm:spPr/>
      <dgm:t>
        <a:bodyPr/>
        <a:lstStyle/>
        <a:p>
          <a:endParaRPr lang="en-US"/>
        </a:p>
      </dgm:t>
    </dgm:pt>
    <dgm:pt modelId="{4E6899AE-018B-4D8E-8C1F-E4008DAC55B6}" type="sibTrans" cxnId="{38783803-E1D2-46EE-829F-64808CC4E689}">
      <dgm:prSet/>
      <dgm:spPr/>
      <dgm:t>
        <a:bodyPr/>
        <a:lstStyle/>
        <a:p>
          <a:endParaRPr lang="en-US"/>
        </a:p>
      </dgm:t>
    </dgm:pt>
    <dgm:pt modelId="{A1D79544-4452-4D8A-8191-FD3D2BCFE190}">
      <dgm:prSet phldrT="[Text]" phldr="1" custT="1"/>
      <dgm:spPr/>
      <dgm:t>
        <a:bodyPr/>
        <a:lstStyle/>
        <a:p>
          <a:endParaRPr lang="en-US" sz="2400" b="1" dirty="0"/>
        </a:p>
      </dgm:t>
    </dgm:pt>
    <dgm:pt modelId="{A4C8660D-3D1E-497F-AC5F-6CA229B927D4}" type="parTrans" cxnId="{AE29C570-D144-4119-B073-0EA556B37ABE}">
      <dgm:prSet/>
      <dgm:spPr/>
      <dgm:t>
        <a:bodyPr/>
        <a:lstStyle/>
        <a:p>
          <a:endParaRPr lang="en-US"/>
        </a:p>
      </dgm:t>
    </dgm:pt>
    <dgm:pt modelId="{F54B0F2C-9ED2-438A-A1B3-805060FAA93B}" type="sibTrans" cxnId="{AE29C570-D144-4119-B073-0EA556B37ABE}">
      <dgm:prSet/>
      <dgm:spPr/>
      <dgm:t>
        <a:bodyPr/>
        <a:lstStyle/>
        <a:p>
          <a:endParaRPr lang="en-US"/>
        </a:p>
      </dgm:t>
    </dgm:pt>
    <dgm:pt modelId="{AB5686A0-58C2-447F-B019-7E7F2955F8CF}">
      <dgm:prSet phldrT="[Text]" custT="1"/>
      <dgm:spPr/>
      <dgm:t>
        <a:bodyPr/>
        <a:lstStyle/>
        <a:p>
          <a:r>
            <a:rPr lang="en-US" sz="2400" b="1" dirty="0" err="1" smtClean="0"/>
            <a:t>Pesan</a:t>
          </a:r>
          <a:r>
            <a:rPr lang="en-US" sz="2400" b="1" dirty="0" smtClean="0"/>
            <a:t> yang </a:t>
          </a:r>
          <a:r>
            <a:rPr lang="en-US" sz="2400" b="1" dirty="0" err="1" smtClean="0"/>
            <a:t>disampaikan</a:t>
          </a:r>
          <a:r>
            <a:rPr lang="en-US" sz="2400" b="1" dirty="0" smtClean="0"/>
            <a:t> </a:t>
          </a:r>
          <a:r>
            <a:rPr lang="en-US" sz="2400" b="1" dirty="0" err="1" smtClean="0"/>
            <a:t>dapat</a:t>
          </a:r>
          <a:r>
            <a:rPr lang="en-US" sz="2400" b="1" dirty="0" smtClean="0"/>
            <a:t> </a:t>
          </a:r>
          <a:r>
            <a:rPr lang="en-US" sz="2400" b="1" dirty="0" err="1" smtClean="0"/>
            <a:t>didokumentasikan</a:t>
          </a:r>
          <a:r>
            <a:rPr lang="en-US" sz="2400" b="1" dirty="0" smtClean="0"/>
            <a:t>, </a:t>
          </a:r>
          <a:r>
            <a:rPr lang="en-US" sz="2400" b="1" dirty="0" err="1" smtClean="0"/>
            <a:t>sehingga</a:t>
          </a:r>
          <a:r>
            <a:rPr lang="en-US" sz="2400" b="1" dirty="0" smtClean="0"/>
            <a:t> </a:t>
          </a:r>
          <a:r>
            <a:rPr lang="en-US" sz="2400" b="1" dirty="0" err="1" smtClean="0"/>
            <a:t>dapat</a:t>
          </a:r>
          <a:r>
            <a:rPr lang="en-US" sz="2400" b="1" dirty="0" smtClean="0"/>
            <a:t> </a:t>
          </a:r>
          <a:r>
            <a:rPr lang="en-US" sz="2400" b="1" dirty="0" err="1" smtClean="0"/>
            <a:t>dimanfaatkan</a:t>
          </a:r>
          <a:r>
            <a:rPr lang="en-US" sz="2400" b="1" dirty="0" smtClean="0"/>
            <a:t> </a:t>
          </a:r>
          <a:r>
            <a:rPr lang="en-US" sz="2400" b="1" dirty="0" err="1" smtClean="0"/>
            <a:t>untuk</a:t>
          </a:r>
          <a:r>
            <a:rPr lang="en-US" sz="2400" b="1" dirty="0" smtClean="0"/>
            <a:t> </a:t>
          </a:r>
          <a:r>
            <a:rPr lang="en-US" sz="2400" b="1" dirty="0" err="1" smtClean="0"/>
            <a:t>rujukan</a:t>
          </a:r>
          <a:r>
            <a:rPr lang="en-US" sz="2400" b="1" dirty="0" smtClean="0"/>
            <a:t> </a:t>
          </a:r>
          <a:r>
            <a:rPr lang="en-US" sz="2400" b="1" dirty="0" err="1" smtClean="0"/>
            <a:t>pada</a:t>
          </a:r>
          <a:r>
            <a:rPr lang="en-US" sz="2400" b="1" dirty="0" smtClean="0"/>
            <a:t> masa </a:t>
          </a:r>
          <a:r>
            <a:rPr lang="en-US" sz="2400" b="1" dirty="0" err="1" smtClean="0"/>
            <a:t>mendatang</a:t>
          </a:r>
          <a:r>
            <a:rPr lang="en-US" sz="2400" b="1" dirty="0" smtClean="0"/>
            <a:t>.</a:t>
          </a:r>
          <a:endParaRPr lang="en-US" sz="2400" b="1" dirty="0"/>
        </a:p>
      </dgm:t>
    </dgm:pt>
    <dgm:pt modelId="{C6E96665-0509-4B0D-A6F3-F6621EEC8634}" type="parTrans" cxnId="{CA6C5951-ACC5-4CE1-AFBC-56B9368D0DBC}">
      <dgm:prSet/>
      <dgm:spPr/>
      <dgm:t>
        <a:bodyPr/>
        <a:lstStyle/>
        <a:p>
          <a:endParaRPr lang="en-US"/>
        </a:p>
      </dgm:t>
    </dgm:pt>
    <dgm:pt modelId="{6BEF6B86-CEA0-4CC0-ACF4-5B913CCFA844}" type="sibTrans" cxnId="{CA6C5951-ACC5-4CE1-AFBC-56B9368D0DBC}">
      <dgm:prSet/>
      <dgm:spPr/>
      <dgm:t>
        <a:bodyPr/>
        <a:lstStyle/>
        <a:p>
          <a:endParaRPr lang="en-US"/>
        </a:p>
      </dgm:t>
    </dgm:pt>
    <dgm:pt modelId="{9DFE8583-49F3-4920-8266-CA98C0FF5B5C}">
      <dgm:prSet phldrT="[Text]" custT="1"/>
      <dgm:spPr/>
      <dgm:t>
        <a:bodyPr/>
        <a:lstStyle/>
        <a:p>
          <a:endParaRPr lang="en-US" sz="2400" b="1" dirty="0"/>
        </a:p>
      </dgm:t>
    </dgm:pt>
    <dgm:pt modelId="{7852B396-10C0-4D22-A2BE-F4CA52EF2C41}" type="parTrans" cxnId="{0393D80E-1A59-4F46-B5D9-E89EECE1ED3A}">
      <dgm:prSet/>
      <dgm:spPr/>
      <dgm:t>
        <a:bodyPr/>
        <a:lstStyle/>
        <a:p>
          <a:endParaRPr lang="en-US"/>
        </a:p>
      </dgm:t>
    </dgm:pt>
    <dgm:pt modelId="{D791F15B-7F80-4E42-AFBE-6E1E25C8A800}" type="sibTrans" cxnId="{0393D80E-1A59-4F46-B5D9-E89EECE1ED3A}">
      <dgm:prSet/>
      <dgm:spPr/>
      <dgm:t>
        <a:bodyPr/>
        <a:lstStyle/>
        <a:p>
          <a:endParaRPr lang="en-US"/>
        </a:p>
      </dgm:t>
    </dgm:pt>
    <dgm:pt modelId="{2F0207DE-BE9E-416E-9704-F8400910C9E3}">
      <dgm:prSet custT="1"/>
      <dgm:spPr/>
      <dgm:t>
        <a:bodyPr/>
        <a:lstStyle/>
        <a:p>
          <a:r>
            <a:rPr lang="en-US" sz="2400" b="1" dirty="0" err="1" smtClean="0"/>
            <a:t>Pesan</a:t>
          </a:r>
          <a:r>
            <a:rPr lang="en-US" sz="2400" b="1" dirty="0" smtClean="0"/>
            <a:t> </a:t>
          </a:r>
          <a:r>
            <a:rPr lang="en-US" sz="2400" b="1" dirty="0" err="1" smtClean="0"/>
            <a:t>dapat</a:t>
          </a:r>
          <a:r>
            <a:rPr lang="en-US" sz="2400" b="1" dirty="0" smtClean="0"/>
            <a:t> </a:t>
          </a:r>
          <a:r>
            <a:rPr lang="en-US" sz="2400" b="1" dirty="0" err="1" smtClean="0"/>
            <a:t>disebabkan</a:t>
          </a:r>
          <a:r>
            <a:rPr lang="en-US" sz="2400" b="1" dirty="0" smtClean="0"/>
            <a:t> </a:t>
          </a:r>
          <a:r>
            <a:rPr lang="en-US" sz="2400" b="1" dirty="0" err="1" smtClean="0"/>
            <a:t>secara</a:t>
          </a:r>
          <a:r>
            <a:rPr lang="en-US" sz="2400" b="1" dirty="0" smtClean="0"/>
            <a:t> </a:t>
          </a:r>
          <a:r>
            <a:rPr lang="en-US" sz="2400" b="1" dirty="0" err="1" smtClean="0"/>
            <a:t>luas</a:t>
          </a:r>
          <a:r>
            <a:rPr lang="en-US" sz="2400" b="1" dirty="0" smtClean="0"/>
            <a:t>, </a:t>
          </a:r>
          <a:r>
            <a:rPr lang="en-US" sz="2400" b="1" dirty="0" err="1" smtClean="0"/>
            <a:t>ketika</a:t>
          </a:r>
          <a:r>
            <a:rPr lang="en-US" sz="2400" b="1" dirty="0" smtClean="0"/>
            <a:t> </a:t>
          </a:r>
          <a:r>
            <a:rPr lang="en-US" sz="2400" b="1" dirty="0" err="1" smtClean="0"/>
            <a:t>khalayak</a:t>
          </a:r>
          <a:r>
            <a:rPr lang="en-US" sz="2400" b="1" dirty="0" smtClean="0"/>
            <a:t> yang </a:t>
          </a:r>
          <a:r>
            <a:rPr lang="en-US" sz="2400" b="1" dirty="0" err="1" smtClean="0"/>
            <a:t>ingin</a:t>
          </a:r>
          <a:r>
            <a:rPr lang="en-US" sz="2400" b="1" dirty="0" smtClean="0"/>
            <a:t> </a:t>
          </a:r>
          <a:r>
            <a:rPr lang="en-US" sz="2400" b="1" dirty="0" err="1" smtClean="0"/>
            <a:t>dijangkau</a:t>
          </a:r>
          <a:r>
            <a:rPr lang="en-US" sz="2400" b="1" dirty="0" smtClean="0"/>
            <a:t> </a:t>
          </a:r>
          <a:r>
            <a:rPr lang="en-US" sz="2400" b="1" dirty="0" err="1" smtClean="0"/>
            <a:t>sangat</a:t>
          </a:r>
          <a:r>
            <a:rPr lang="en-US" sz="2400" b="1" dirty="0" smtClean="0"/>
            <a:t> </a:t>
          </a:r>
          <a:r>
            <a:rPr lang="en-US" sz="2400" b="1" dirty="0" err="1" smtClean="0"/>
            <a:t>besar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terpisah</a:t>
          </a:r>
          <a:r>
            <a:rPr lang="en-US" sz="2400" b="1" dirty="0" smtClean="0"/>
            <a:t> </a:t>
          </a:r>
          <a:r>
            <a:rPr lang="en-US" sz="2400" b="1" dirty="0" err="1" smtClean="0"/>
            <a:t>secara</a:t>
          </a:r>
          <a:r>
            <a:rPr lang="en-US" sz="2400" b="1" dirty="0" smtClean="0"/>
            <a:t> </a:t>
          </a:r>
          <a:r>
            <a:rPr lang="en-US" sz="2400" b="1" dirty="0" err="1" smtClean="0"/>
            <a:t>geografis</a:t>
          </a:r>
          <a:r>
            <a:rPr lang="en-US" sz="2400" b="1" dirty="0" smtClean="0"/>
            <a:t>.</a:t>
          </a:r>
          <a:endParaRPr lang="en-US" sz="2400" b="1" dirty="0"/>
        </a:p>
      </dgm:t>
    </dgm:pt>
    <dgm:pt modelId="{8856BCC1-BF03-4CE7-B99D-E9A27AB5331C}" type="parTrans" cxnId="{E40BA334-F569-4DFF-B0C6-EE1DC44F6D01}">
      <dgm:prSet/>
      <dgm:spPr/>
      <dgm:t>
        <a:bodyPr/>
        <a:lstStyle/>
        <a:p>
          <a:endParaRPr lang="en-US"/>
        </a:p>
      </dgm:t>
    </dgm:pt>
    <dgm:pt modelId="{B8D7BFED-90FC-4DC3-AA68-6821948D81DA}" type="sibTrans" cxnId="{E40BA334-F569-4DFF-B0C6-EE1DC44F6D01}">
      <dgm:prSet/>
      <dgm:spPr/>
      <dgm:t>
        <a:bodyPr/>
        <a:lstStyle/>
        <a:p>
          <a:endParaRPr lang="en-US"/>
        </a:p>
      </dgm:t>
    </dgm:pt>
    <dgm:pt modelId="{761B7F51-C5C0-4A01-9309-AF44C26D32B1}">
      <dgm:prSet phldrT="[Text]" custT="1"/>
      <dgm:spPr/>
      <dgm:t>
        <a:bodyPr/>
        <a:lstStyle/>
        <a:p>
          <a:r>
            <a:rPr lang="en-US" sz="2400" b="1" dirty="0" smtClean="0"/>
            <a:t>Isi </a:t>
          </a:r>
          <a:r>
            <a:rPr lang="en-US" sz="2400" b="1" dirty="0" err="1" smtClean="0"/>
            <a:t>pesan</a:t>
          </a:r>
          <a:r>
            <a:rPr lang="en-US" sz="2400" b="1" dirty="0" smtClean="0"/>
            <a:t> yang </a:t>
          </a:r>
          <a:r>
            <a:rPr lang="en-US" sz="2400" b="1" dirty="0" err="1" smtClean="0"/>
            <a:t>disampaikan</a:t>
          </a:r>
          <a:r>
            <a:rPr lang="en-US" sz="2400" b="1" dirty="0" smtClean="0"/>
            <a:t> </a:t>
          </a:r>
          <a:r>
            <a:rPr lang="en-US" sz="2400" b="1" dirty="0" err="1" smtClean="0"/>
            <a:t>dapat</a:t>
          </a:r>
          <a:r>
            <a:rPr lang="en-US" sz="2400" b="1" dirty="0" smtClean="0"/>
            <a:t> </a:t>
          </a:r>
          <a:r>
            <a:rPr lang="en-US" sz="2400" b="1" dirty="0" err="1" smtClean="0"/>
            <a:t>memuat</a:t>
          </a:r>
          <a:r>
            <a:rPr lang="en-US" sz="2400" b="1" dirty="0" smtClean="0"/>
            <a:t> </a:t>
          </a:r>
          <a:r>
            <a:rPr lang="en-US" sz="2400" b="1" dirty="0" err="1" smtClean="0"/>
            <a:t>informasi</a:t>
          </a:r>
          <a:r>
            <a:rPr lang="en-US" sz="2400" b="1" dirty="0" smtClean="0"/>
            <a:t> yang </a:t>
          </a:r>
          <a:r>
            <a:rPr lang="en-US" sz="2400" b="1" dirty="0" err="1" smtClean="0"/>
            <a:t>sangat</a:t>
          </a:r>
          <a:r>
            <a:rPr lang="en-US" sz="2400" b="1" dirty="0" smtClean="0"/>
            <a:t> </a:t>
          </a:r>
          <a:r>
            <a:rPr lang="en-US" sz="2400" b="1" dirty="0" err="1" smtClean="0"/>
            <a:t>kompleks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memerlukan</a:t>
          </a:r>
          <a:r>
            <a:rPr lang="en-US" sz="2400" b="1" dirty="0" smtClean="0"/>
            <a:t> </a:t>
          </a:r>
          <a:r>
            <a:rPr lang="en-US" sz="2400" b="1" dirty="0" err="1" smtClean="0"/>
            <a:t>uraian</a:t>
          </a:r>
          <a:r>
            <a:rPr lang="en-US" sz="2400" b="1" dirty="0" smtClean="0"/>
            <a:t> </a:t>
          </a:r>
          <a:r>
            <a:rPr lang="en-US" sz="2400" b="1" dirty="0" err="1" smtClean="0"/>
            <a:t>sangat</a:t>
          </a:r>
          <a:r>
            <a:rPr lang="en-US" sz="2400" b="1" dirty="0" smtClean="0"/>
            <a:t> detail.</a:t>
          </a:r>
          <a:endParaRPr lang="en-US" sz="2400" b="1" dirty="0"/>
        </a:p>
      </dgm:t>
    </dgm:pt>
    <dgm:pt modelId="{B1BB72C0-B99A-4946-9528-CF3083EC778A}" type="sibTrans" cxnId="{A16D0DAB-0D8E-4DDF-B085-B77CE4021527}">
      <dgm:prSet/>
      <dgm:spPr/>
      <dgm:t>
        <a:bodyPr/>
        <a:lstStyle/>
        <a:p>
          <a:endParaRPr lang="en-US"/>
        </a:p>
      </dgm:t>
    </dgm:pt>
    <dgm:pt modelId="{A2C6842E-97AA-45C5-8234-D4173136E2A6}" type="parTrans" cxnId="{A16D0DAB-0D8E-4DDF-B085-B77CE4021527}">
      <dgm:prSet/>
      <dgm:spPr/>
      <dgm:t>
        <a:bodyPr/>
        <a:lstStyle/>
        <a:p>
          <a:endParaRPr lang="en-US"/>
        </a:p>
      </dgm:t>
    </dgm:pt>
    <dgm:pt modelId="{7688BDE3-8CBB-4FD3-ABD3-5F53AA727B41}" type="pres">
      <dgm:prSet presAssocID="{E92D4964-CC41-4646-9932-7F98A5A11E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63BF84-CC44-4433-8E47-E7B8BAF8E8A5}" type="pres">
      <dgm:prSet presAssocID="{F4764826-5452-4933-8659-61EF42B81BE1}" presName="composite" presStyleCnt="0"/>
      <dgm:spPr/>
    </dgm:pt>
    <dgm:pt modelId="{1348F3FD-FD25-46E0-9FD6-85DFB4153C90}" type="pres">
      <dgm:prSet presAssocID="{F4764826-5452-4933-8659-61EF42B81BE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C839A-067C-4934-9CB3-7C11495247CE}" type="pres">
      <dgm:prSet presAssocID="{F4764826-5452-4933-8659-61EF42B81BE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AD94E-ECB7-4F18-8512-5773C62C58C7}" type="pres">
      <dgm:prSet presAssocID="{704F6A44-2231-4300-8B67-637EBB200B25}" presName="sp" presStyleCnt="0"/>
      <dgm:spPr/>
    </dgm:pt>
    <dgm:pt modelId="{E23C05E4-C910-4110-BA79-7EBFADF9CE51}" type="pres">
      <dgm:prSet presAssocID="{E7EEEE58-209C-4738-A900-8A767355BF89}" presName="composite" presStyleCnt="0"/>
      <dgm:spPr/>
    </dgm:pt>
    <dgm:pt modelId="{F1EDDAB7-38C4-4907-96F5-11713E5E80CE}" type="pres">
      <dgm:prSet presAssocID="{E7EEEE58-209C-4738-A900-8A767355BF8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1D712-21B1-4A0E-8C8B-706B7B1D7A21}" type="pres">
      <dgm:prSet presAssocID="{E7EEEE58-209C-4738-A900-8A767355BF8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FBEF5-425E-4436-A331-FB17FB981C4F}" type="pres">
      <dgm:prSet presAssocID="{4E6899AE-018B-4D8E-8C1F-E4008DAC55B6}" presName="sp" presStyleCnt="0"/>
      <dgm:spPr/>
    </dgm:pt>
    <dgm:pt modelId="{F53FBE20-9AF2-45AD-B28C-ABBB6012E54A}" type="pres">
      <dgm:prSet presAssocID="{A1D79544-4452-4D8A-8191-FD3D2BCFE190}" presName="composite" presStyleCnt="0"/>
      <dgm:spPr/>
    </dgm:pt>
    <dgm:pt modelId="{09F2928B-E3D8-4105-AB80-329AD145B2D2}" type="pres">
      <dgm:prSet presAssocID="{A1D79544-4452-4D8A-8191-FD3D2BCFE1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DAE9A-EC44-4EB0-B0BD-FD305DD0B03B}" type="pres">
      <dgm:prSet presAssocID="{A1D79544-4452-4D8A-8191-FD3D2BCFE19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EB5BC-E1D7-49C7-B109-99912768C84D}" type="pres">
      <dgm:prSet presAssocID="{F54B0F2C-9ED2-438A-A1B3-805060FAA93B}" presName="sp" presStyleCnt="0"/>
      <dgm:spPr/>
    </dgm:pt>
    <dgm:pt modelId="{A606344A-D766-451A-9211-73A89C0D2EC4}" type="pres">
      <dgm:prSet presAssocID="{9DFE8583-49F3-4920-8266-CA98C0FF5B5C}" presName="composite" presStyleCnt="0"/>
      <dgm:spPr/>
    </dgm:pt>
    <dgm:pt modelId="{9B40A161-F570-4E92-9DF9-E2A5F3D80475}" type="pres">
      <dgm:prSet presAssocID="{9DFE8583-49F3-4920-8266-CA98C0FF5B5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43049-CFE6-4C0E-84FD-44B2C29E74D7}" type="pres">
      <dgm:prSet presAssocID="{9DFE8583-49F3-4920-8266-CA98C0FF5B5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2029F-C966-4371-8102-20951B248081}" type="presOf" srcId="{A1D79544-4452-4D8A-8191-FD3D2BCFE190}" destId="{09F2928B-E3D8-4105-AB80-329AD145B2D2}" srcOrd="0" destOrd="0" presId="urn:microsoft.com/office/officeart/2005/8/layout/chevron2"/>
    <dgm:cxn modelId="{7FB10E4F-84EE-460A-873E-4B9442251E17}" type="presOf" srcId="{761B7F51-C5C0-4A01-9309-AF44C26D32B1}" destId="{DD81D712-21B1-4A0E-8C8B-706B7B1D7A21}" srcOrd="0" destOrd="0" presId="urn:microsoft.com/office/officeart/2005/8/layout/chevron2"/>
    <dgm:cxn modelId="{26EF944F-C80E-4340-89D3-9CA09D99C83E}" type="presOf" srcId="{AB5686A0-58C2-447F-B019-7E7F2955F8CF}" destId="{DC4DAE9A-EC44-4EB0-B0BD-FD305DD0B03B}" srcOrd="0" destOrd="0" presId="urn:microsoft.com/office/officeart/2005/8/layout/chevron2"/>
    <dgm:cxn modelId="{38783803-E1D2-46EE-829F-64808CC4E689}" srcId="{E92D4964-CC41-4646-9932-7F98A5A11EA9}" destId="{E7EEEE58-209C-4738-A900-8A767355BF89}" srcOrd="1" destOrd="0" parTransId="{5075148E-C41F-4C32-BEF1-7DAF6100A48C}" sibTransId="{4E6899AE-018B-4D8E-8C1F-E4008DAC55B6}"/>
    <dgm:cxn modelId="{CA6C5951-ACC5-4CE1-AFBC-56B9368D0DBC}" srcId="{A1D79544-4452-4D8A-8191-FD3D2BCFE190}" destId="{AB5686A0-58C2-447F-B019-7E7F2955F8CF}" srcOrd="0" destOrd="0" parTransId="{C6E96665-0509-4B0D-A6F3-F6621EEC8634}" sibTransId="{6BEF6B86-CEA0-4CC0-ACF4-5B913CCFA844}"/>
    <dgm:cxn modelId="{E40BA334-F569-4DFF-B0C6-EE1DC44F6D01}" srcId="{9DFE8583-49F3-4920-8266-CA98C0FF5B5C}" destId="{2F0207DE-BE9E-416E-9704-F8400910C9E3}" srcOrd="0" destOrd="0" parTransId="{8856BCC1-BF03-4CE7-B99D-E9A27AB5331C}" sibTransId="{B8D7BFED-90FC-4DC3-AA68-6821948D81DA}"/>
    <dgm:cxn modelId="{2772E51D-E9FF-4695-A8B1-717C3A8823C9}" type="presOf" srcId="{9DFE8583-49F3-4920-8266-CA98C0FF5B5C}" destId="{9B40A161-F570-4E92-9DF9-E2A5F3D80475}" srcOrd="0" destOrd="0" presId="urn:microsoft.com/office/officeart/2005/8/layout/chevron2"/>
    <dgm:cxn modelId="{0393D80E-1A59-4F46-B5D9-E89EECE1ED3A}" srcId="{E92D4964-CC41-4646-9932-7F98A5A11EA9}" destId="{9DFE8583-49F3-4920-8266-CA98C0FF5B5C}" srcOrd="3" destOrd="0" parTransId="{7852B396-10C0-4D22-A2BE-F4CA52EF2C41}" sibTransId="{D791F15B-7F80-4E42-AFBE-6E1E25C8A800}"/>
    <dgm:cxn modelId="{A408C96D-74FB-4CC0-B54E-39164D5150D3}" type="presOf" srcId="{79E40530-7D57-46DB-8FB7-9EE4A9F4AADD}" destId="{10CC839A-067C-4934-9CB3-7C11495247CE}" srcOrd="0" destOrd="0" presId="urn:microsoft.com/office/officeart/2005/8/layout/chevron2"/>
    <dgm:cxn modelId="{6E7A6FA3-5943-4233-BD26-760DE225F86C}" type="presOf" srcId="{2F0207DE-BE9E-416E-9704-F8400910C9E3}" destId="{5A543049-CFE6-4C0E-84FD-44B2C29E74D7}" srcOrd="0" destOrd="0" presId="urn:microsoft.com/office/officeart/2005/8/layout/chevron2"/>
    <dgm:cxn modelId="{92C2C248-2EFE-4E95-AC6C-29CC4C0C6585}" type="presOf" srcId="{E92D4964-CC41-4646-9932-7F98A5A11EA9}" destId="{7688BDE3-8CBB-4FD3-ABD3-5F53AA727B41}" srcOrd="0" destOrd="0" presId="urn:microsoft.com/office/officeart/2005/8/layout/chevron2"/>
    <dgm:cxn modelId="{A16D0DAB-0D8E-4DDF-B085-B77CE4021527}" srcId="{E7EEEE58-209C-4738-A900-8A767355BF89}" destId="{761B7F51-C5C0-4A01-9309-AF44C26D32B1}" srcOrd="0" destOrd="0" parTransId="{A2C6842E-97AA-45C5-8234-D4173136E2A6}" sibTransId="{B1BB72C0-B99A-4946-9528-CF3083EC778A}"/>
    <dgm:cxn modelId="{EC9B1C3C-9633-4BAF-85F5-4DAE8C2CD66C}" srcId="{E92D4964-CC41-4646-9932-7F98A5A11EA9}" destId="{F4764826-5452-4933-8659-61EF42B81BE1}" srcOrd="0" destOrd="0" parTransId="{459CC5CE-4E67-4AA2-A5C8-D243A5C1B3A3}" sibTransId="{704F6A44-2231-4300-8B67-637EBB200B25}"/>
    <dgm:cxn modelId="{5BFE2A82-C2E1-44FC-9D6A-F72111247832}" srcId="{F4764826-5452-4933-8659-61EF42B81BE1}" destId="{79E40530-7D57-46DB-8FB7-9EE4A9F4AADD}" srcOrd="0" destOrd="0" parTransId="{D3DFA89E-8FCA-4647-B700-DE49167C03BC}" sibTransId="{3B74D81A-978F-421F-BD38-E881CBAF7DE1}"/>
    <dgm:cxn modelId="{AE29C570-D144-4119-B073-0EA556B37ABE}" srcId="{E92D4964-CC41-4646-9932-7F98A5A11EA9}" destId="{A1D79544-4452-4D8A-8191-FD3D2BCFE190}" srcOrd="2" destOrd="0" parTransId="{A4C8660D-3D1E-497F-AC5F-6CA229B927D4}" sibTransId="{F54B0F2C-9ED2-438A-A1B3-805060FAA93B}"/>
    <dgm:cxn modelId="{EEFFF95A-CD09-457F-A083-1F055B5596F6}" type="presOf" srcId="{F4764826-5452-4933-8659-61EF42B81BE1}" destId="{1348F3FD-FD25-46E0-9FD6-85DFB4153C90}" srcOrd="0" destOrd="0" presId="urn:microsoft.com/office/officeart/2005/8/layout/chevron2"/>
    <dgm:cxn modelId="{06598555-FBD9-4FB0-B483-747A53496017}" type="presOf" srcId="{E7EEEE58-209C-4738-A900-8A767355BF89}" destId="{F1EDDAB7-38C4-4907-96F5-11713E5E80CE}" srcOrd="0" destOrd="0" presId="urn:microsoft.com/office/officeart/2005/8/layout/chevron2"/>
    <dgm:cxn modelId="{9E4587DD-C1F6-4483-926A-9AB7EFB30EC5}" type="presParOf" srcId="{7688BDE3-8CBB-4FD3-ABD3-5F53AA727B41}" destId="{D163BF84-CC44-4433-8E47-E7B8BAF8E8A5}" srcOrd="0" destOrd="0" presId="urn:microsoft.com/office/officeart/2005/8/layout/chevron2"/>
    <dgm:cxn modelId="{80FD354F-3CBA-4D9E-A127-8CAE90DB65C2}" type="presParOf" srcId="{D163BF84-CC44-4433-8E47-E7B8BAF8E8A5}" destId="{1348F3FD-FD25-46E0-9FD6-85DFB4153C90}" srcOrd="0" destOrd="0" presId="urn:microsoft.com/office/officeart/2005/8/layout/chevron2"/>
    <dgm:cxn modelId="{B30E7CC9-770F-4218-BF1C-ECAD3B5E6402}" type="presParOf" srcId="{D163BF84-CC44-4433-8E47-E7B8BAF8E8A5}" destId="{10CC839A-067C-4934-9CB3-7C11495247CE}" srcOrd="1" destOrd="0" presId="urn:microsoft.com/office/officeart/2005/8/layout/chevron2"/>
    <dgm:cxn modelId="{DBA5C8CE-528F-4BAD-8725-2E8EF1D01D47}" type="presParOf" srcId="{7688BDE3-8CBB-4FD3-ABD3-5F53AA727B41}" destId="{7ADAD94E-ECB7-4F18-8512-5773C62C58C7}" srcOrd="1" destOrd="0" presId="urn:microsoft.com/office/officeart/2005/8/layout/chevron2"/>
    <dgm:cxn modelId="{C5192BAE-C19A-47B9-9BA0-3529372C6DC0}" type="presParOf" srcId="{7688BDE3-8CBB-4FD3-ABD3-5F53AA727B41}" destId="{E23C05E4-C910-4110-BA79-7EBFADF9CE51}" srcOrd="2" destOrd="0" presId="urn:microsoft.com/office/officeart/2005/8/layout/chevron2"/>
    <dgm:cxn modelId="{420C2B63-4DA3-4215-9BE5-75900504CF31}" type="presParOf" srcId="{E23C05E4-C910-4110-BA79-7EBFADF9CE51}" destId="{F1EDDAB7-38C4-4907-96F5-11713E5E80CE}" srcOrd="0" destOrd="0" presId="urn:microsoft.com/office/officeart/2005/8/layout/chevron2"/>
    <dgm:cxn modelId="{3758B659-D4B5-4030-A923-A7AA0062809B}" type="presParOf" srcId="{E23C05E4-C910-4110-BA79-7EBFADF9CE51}" destId="{DD81D712-21B1-4A0E-8C8B-706B7B1D7A21}" srcOrd="1" destOrd="0" presId="urn:microsoft.com/office/officeart/2005/8/layout/chevron2"/>
    <dgm:cxn modelId="{D064E742-E372-4D43-AA3E-9F0B2457A7D9}" type="presParOf" srcId="{7688BDE3-8CBB-4FD3-ABD3-5F53AA727B41}" destId="{E24FBEF5-425E-4436-A331-FB17FB981C4F}" srcOrd="3" destOrd="0" presId="urn:microsoft.com/office/officeart/2005/8/layout/chevron2"/>
    <dgm:cxn modelId="{ACF0A16E-5315-47C4-BEBF-3576BBA8DA78}" type="presParOf" srcId="{7688BDE3-8CBB-4FD3-ABD3-5F53AA727B41}" destId="{F53FBE20-9AF2-45AD-B28C-ABBB6012E54A}" srcOrd="4" destOrd="0" presId="urn:microsoft.com/office/officeart/2005/8/layout/chevron2"/>
    <dgm:cxn modelId="{7D1EC271-BDBD-4C7D-A525-B5ECE643F55A}" type="presParOf" srcId="{F53FBE20-9AF2-45AD-B28C-ABBB6012E54A}" destId="{09F2928B-E3D8-4105-AB80-329AD145B2D2}" srcOrd="0" destOrd="0" presId="urn:microsoft.com/office/officeart/2005/8/layout/chevron2"/>
    <dgm:cxn modelId="{1FBC302E-8BF5-4590-980B-67AF0ED08411}" type="presParOf" srcId="{F53FBE20-9AF2-45AD-B28C-ABBB6012E54A}" destId="{DC4DAE9A-EC44-4EB0-B0BD-FD305DD0B03B}" srcOrd="1" destOrd="0" presId="urn:microsoft.com/office/officeart/2005/8/layout/chevron2"/>
    <dgm:cxn modelId="{0862D3FB-A2B2-49E9-A868-B0A7E42BD510}" type="presParOf" srcId="{7688BDE3-8CBB-4FD3-ABD3-5F53AA727B41}" destId="{949EB5BC-E1D7-49C7-B109-99912768C84D}" srcOrd="5" destOrd="0" presId="urn:microsoft.com/office/officeart/2005/8/layout/chevron2"/>
    <dgm:cxn modelId="{01137139-91F1-4D8D-9C2F-47C344A4BBEC}" type="presParOf" srcId="{7688BDE3-8CBB-4FD3-ABD3-5F53AA727B41}" destId="{A606344A-D766-451A-9211-73A89C0D2EC4}" srcOrd="6" destOrd="0" presId="urn:microsoft.com/office/officeart/2005/8/layout/chevron2"/>
    <dgm:cxn modelId="{B5B1BBED-1932-4631-BF02-4D635C39BDFC}" type="presParOf" srcId="{A606344A-D766-451A-9211-73A89C0D2EC4}" destId="{9B40A161-F570-4E92-9DF9-E2A5F3D80475}" srcOrd="0" destOrd="0" presId="urn:microsoft.com/office/officeart/2005/8/layout/chevron2"/>
    <dgm:cxn modelId="{E335EC39-C080-46C9-99DB-2629A70141AE}" type="presParOf" srcId="{A606344A-D766-451A-9211-73A89C0D2EC4}" destId="{5A543049-CFE6-4C0E-84FD-44B2C29E74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C48ED33-B5F6-4FB6-8056-BCC4A5B64A8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C83EE0-F51F-4C4E-A94D-237965D7FB31}">
      <dgm:prSet phldrT="[Text]"/>
      <dgm:spPr/>
      <dgm:t>
        <a:bodyPr/>
        <a:lstStyle/>
        <a:p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tertulis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dipilih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:</a:t>
          </a:r>
          <a:endParaRPr lang="en-US" dirty="0"/>
        </a:p>
      </dgm:t>
    </dgm:pt>
    <dgm:pt modelId="{AE6AD340-002B-4B49-854A-132C89028D15}" type="parTrans" cxnId="{69F05CA5-022F-42C7-A104-9C05DB26FCBB}">
      <dgm:prSet/>
      <dgm:spPr/>
      <dgm:t>
        <a:bodyPr/>
        <a:lstStyle/>
        <a:p>
          <a:endParaRPr lang="en-US"/>
        </a:p>
      </dgm:t>
    </dgm:pt>
    <dgm:pt modelId="{9349344B-B6B9-426E-B5D0-0A2E4F694B44}" type="sibTrans" cxnId="{69F05CA5-022F-42C7-A104-9C05DB26FCBB}">
      <dgm:prSet/>
      <dgm:spPr/>
      <dgm:t>
        <a:bodyPr/>
        <a:lstStyle/>
        <a:p>
          <a:endParaRPr lang="en-US"/>
        </a:p>
      </dgm:t>
    </dgm:pt>
    <dgm:pt modelId="{B09E971A-E745-4D0D-B515-DEC3F3A30056}">
      <dgm:prSet phldrT="[Text]" custT="1"/>
      <dgm:spPr/>
      <dgm:t>
        <a:bodyPr/>
        <a:lstStyle/>
        <a:p>
          <a:r>
            <a:rPr lang="en-US" sz="2000" b="1" dirty="0" err="1" smtClean="0"/>
            <a:t>Pesan</a:t>
          </a:r>
          <a:r>
            <a:rPr lang="en-US" sz="2000" b="1" dirty="0" smtClean="0"/>
            <a:t> </a:t>
          </a:r>
          <a:r>
            <a:rPr lang="en-US" sz="2000" b="1" dirty="0" err="1" smtClean="0"/>
            <a:t>atau</a:t>
          </a:r>
          <a:r>
            <a:rPr lang="en-US" sz="2000" b="1" dirty="0" smtClean="0"/>
            <a:t> </a:t>
          </a:r>
          <a:r>
            <a:rPr lang="en-US" sz="2000" b="1" dirty="0" err="1" smtClean="0"/>
            <a:t>subjek</a:t>
          </a:r>
          <a:r>
            <a:rPr lang="en-US" sz="2000" b="1" dirty="0" smtClean="0"/>
            <a:t> yang </a:t>
          </a:r>
          <a:r>
            <a:rPr lang="en-US" sz="2000" b="1" dirty="0" err="1" smtClean="0"/>
            <a:t>ingin</a:t>
          </a:r>
          <a:r>
            <a:rPr lang="en-US" sz="2000" b="1" dirty="0" smtClean="0"/>
            <a:t> </a:t>
          </a:r>
          <a:r>
            <a:rPr lang="en-US" sz="2000" b="1" dirty="0" err="1" smtClean="0"/>
            <a:t>disampaikan</a:t>
          </a:r>
          <a:r>
            <a:rPr lang="en-US" sz="2000" b="1" dirty="0" smtClean="0"/>
            <a:t> </a:t>
          </a:r>
          <a:r>
            <a:rPr lang="en-US" sz="2000" b="1" dirty="0" err="1" smtClean="0"/>
            <a:t>cukup</a:t>
          </a:r>
          <a:r>
            <a:rPr lang="en-US" sz="2000" b="1" dirty="0" smtClean="0"/>
            <a:t> </a:t>
          </a:r>
          <a:r>
            <a:rPr lang="en-US" sz="2000" b="1" dirty="0" err="1" smtClean="0"/>
            <a:t>banyak</a:t>
          </a:r>
          <a:r>
            <a:rPr lang="en-US" sz="2000" b="1" dirty="0" smtClean="0"/>
            <a:t>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komplek</a:t>
          </a:r>
          <a:r>
            <a:rPr lang="en-US" sz="2000" b="1" dirty="0" smtClean="0"/>
            <a:t>; </a:t>
          </a:r>
          <a:r>
            <a:rPr lang="en-US" sz="2000" b="1" dirty="0" err="1" smtClean="0"/>
            <a:t>perlu</a:t>
          </a:r>
          <a:r>
            <a:rPr lang="en-US" sz="2000" b="1" dirty="0" smtClean="0"/>
            <a:t> </a:t>
          </a:r>
          <a:r>
            <a:rPr lang="en-US" sz="2000" b="1" dirty="0" err="1" smtClean="0"/>
            <a:t>penjelasan</a:t>
          </a:r>
          <a:r>
            <a:rPr lang="en-US" sz="2000" b="1" dirty="0" smtClean="0"/>
            <a:t> </a:t>
          </a:r>
          <a:r>
            <a:rPr lang="en-US" sz="2000" b="1" dirty="0" err="1" smtClean="0"/>
            <a:t>panjang</a:t>
          </a:r>
          <a:r>
            <a:rPr lang="en-US" sz="2000" b="1" dirty="0" smtClean="0"/>
            <a:t> </a:t>
          </a:r>
          <a:r>
            <a:rPr lang="en-US" sz="2000" b="1" dirty="0" err="1" smtClean="0"/>
            <a:t>lebar</a:t>
          </a:r>
          <a:r>
            <a:rPr lang="en-US" sz="2000" b="1" dirty="0" smtClean="0"/>
            <a:t> </a:t>
          </a:r>
          <a:r>
            <a:rPr lang="en-US" sz="2000" b="1" dirty="0" err="1" smtClean="0"/>
            <a:t>suatu</a:t>
          </a:r>
          <a:r>
            <a:rPr lang="en-US" sz="2000" b="1" dirty="0" smtClean="0"/>
            <a:t> </a:t>
          </a:r>
          <a:r>
            <a:rPr lang="en-US" sz="2000" b="1" dirty="0" err="1" smtClean="0"/>
            <a:t>teknis</a:t>
          </a:r>
          <a:r>
            <a:rPr lang="en-US" sz="2000" b="1" dirty="0" smtClean="0"/>
            <a:t>; </a:t>
          </a:r>
          <a:r>
            <a:rPr lang="en-US" sz="2000" b="1" dirty="0" err="1" smtClean="0"/>
            <a:t>perlu</a:t>
          </a:r>
          <a:r>
            <a:rPr lang="en-US" sz="2000" b="1" dirty="0" smtClean="0"/>
            <a:t> </a:t>
          </a:r>
          <a:r>
            <a:rPr lang="en-US" sz="2000" b="1" dirty="0" err="1" smtClean="0"/>
            <a:t>visualisasi</a:t>
          </a:r>
          <a:r>
            <a:rPr lang="en-US" sz="2000" b="1" dirty="0" smtClean="0"/>
            <a:t> </a:t>
          </a:r>
          <a:r>
            <a:rPr lang="en-US" sz="2000" b="1" dirty="0" err="1" smtClean="0"/>
            <a:t>pesan</a:t>
          </a:r>
          <a:r>
            <a:rPr lang="en-US" sz="2000" b="1" dirty="0" smtClean="0"/>
            <a:t> </a:t>
          </a:r>
          <a:r>
            <a:rPr lang="en-US" sz="2000" b="1" dirty="0" err="1" smtClean="0"/>
            <a:t>dalam</a:t>
          </a:r>
          <a:r>
            <a:rPr lang="en-US" sz="2000" b="1" dirty="0" smtClean="0"/>
            <a:t> </a:t>
          </a:r>
          <a:r>
            <a:rPr lang="en-US" sz="2000" b="1" dirty="0" err="1" smtClean="0"/>
            <a:t>bentuk</a:t>
          </a:r>
          <a:r>
            <a:rPr lang="en-US" sz="2000" b="1" dirty="0" smtClean="0"/>
            <a:t> </a:t>
          </a:r>
          <a:r>
            <a:rPr lang="en-US" sz="2000" b="1" dirty="0" err="1" smtClean="0"/>
            <a:t>angka-angka</a:t>
          </a:r>
          <a:r>
            <a:rPr lang="en-US" sz="2000" b="1" dirty="0" smtClean="0"/>
            <a:t>, </a:t>
          </a:r>
          <a:r>
            <a:rPr lang="en-US" sz="2000" b="1" dirty="0" err="1" smtClean="0"/>
            <a:t>grafik</a:t>
          </a:r>
          <a:r>
            <a:rPr lang="en-US" sz="2000" b="1" dirty="0" smtClean="0"/>
            <a:t>, </a:t>
          </a:r>
          <a:r>
            <a:rPr lang="en-US" sz="2000" b="1" dirty="0" err="1" smtClean="0"/>
            <a:t>gambar</a:t>
          </a:r>
          <a:r>
            <a:rPr lang="en-US" sz="2000" b="1" dirty="0" smtClean="0"/>
            <a:t>, data </a:t>
          </a:r>
          <a:r>
            <a:rPr lang="en-US" sz="2000" b="1" dirty="0" err="1" smtClean="0"/>
            <a:t>statistik</a:t>
          </a:r>
          <a:r>
            <a:rPr lang="en-US" sz="2000" b="1" dirty="0" smtClean="0"/>
            <a:t>.</a:t>
          </a:r>
          <a:endParaRPr lang="en-US" sz="2000" b="1" dirty="0"/>
        </a:p>
      </dgm:t>
    </dgm:pt>
    <dgm:pt modelId="{A4518FE6-AA1E-40F0-8F47-52350375FCF8}" type="parTrans" cxnId="{76AFF2D5-D1EC-4F9F-8D2E-9644DB3B5DF9}">
      <dgm:prSet/>
      <dgm:spPr/>
      <dgm:t>
        <a:bodyPr/>
        <a:lstStyle/>
        <a:p>
          <a:endParaRPr lang="en-US"/>
        </a:p>
      </dgm:t>
    </dgm:pt>
    <dgm:pt modelId="{B1CBB87B-9F1C-48D4-9884-C1DFB1E26A69}" type="sibTrans" cxnId="{76AFF2D5-D1EC-4F9F-8D2E-9644DB3B5DF9}">
      <dgm:prSet/>
      <dgm:spPr/>
      <dgm:t>
        <a:bodyPr/>
        <a:lstStyle/>
        <a:p>
          <a:endParaRPr lang="en-US"/>
        </a:p>
      </dgm:t>
    </dgm:pt>
    <dgm:pt modelId="{3122D7CC-349B-442C-9DD5-A55A91F26D42}">
      <dgm:prSet phldrT="[Text]"/>
      <dgm:spPr/>
      <dgm:t>
        <a:bodyPr/>
        <a:lstStyle/>
        <a:p>
          <a:r>
            <a:rPr lang="en-US" dirty="0" err="1" smtClean="0"/>
            <a:t>Penerima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 </a:t>
          </a:r>
          <a:r>
            <a:rPr lang="en-US" dirty="0" err="1" smtClean="0"/>
            <a:t>terpisah</a:t>
          </a:r>
          <a:r>
            <a:rPr lang="en-US" dirty="0" smtClean="0"/>
            <a:t> </a:t>
          </a:r>
          <a:r>
            <a:rPr lang="en-US" dirty="0" err="1" smtClean="0"/>
            <a:t>jarak</a:t>
          </a:r>
          <a:r>
            <a:rPr lang="en-US" dirty="0" smtClean="0"/>
            <a:t> </a:t>
          </a:r>
          <a:r>
            <a:rPr lang="en-US" dirty="0" err="1" smtClean="0"/>
            <a:t>jauh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pemberi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.</a:t>
          </a:r>
          <a:endParaRPr lang="en-US" dirty="0"/>
        </a:p>
      </dgm:t>
    </dgm:pt>
    <dgm:pt modelId="{0006B621-B9EA-4401-AB3E-7F48F09A6C9E}" type="parTrans" cxnId="{D8DFF6B6-4188-4E0E-90F3-D3527ECAC0F2}">
      <dgm:prSet/>
      <dgm:spPr/>
      <dgm:t>
        <a:bodyPr/>
        <a:lstStyle/>
        <a:p>
          <a:endParaRPr lang="en-US"/>
        </a:p>
      </dgm:t>
    </dgm:pt>
    <dgm:pt modelId="{6B7D7C1A-90B2-4FDC-BF49-C2E218E33E02}" type="sibTrans" cxnId="{D8DFF6B6-4188-4E0E-90F3-D3527ECAC0F2}">
      <dgm:prSet/>
      <dgm:spPr/>
      <dgm:t>
        <a:bodyPr/>
        <a:lstStyle/>
        <a:p>
          <a:endParaRPr lang="en-US"/>
        </a:p>
      </dgm:t>
    </dgm:pt>
    <dgm:pt modelId="{9D0F96B5-51D0-48D1-880B-00B068068C63}">
      <dgm:prSet phldrT="[Text]"/>
      <dgm:spPr/>
      <dgm:t>
        <a:bodyPr/>
        <a:lstStyle/>
        <a:p>
          <a:r>
            <a:rPr lang="en-US" dirty="0" err="1" smtClean="0"/>
            <a:t>Memerlukan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, data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dokumen</a:t>
          </a:r>
          <a:r>
            <a:rPr lang="en-US" dirty="0" smtClean="0"/>
            <a:t> </a:t>
          </a:r>
          <a:r>
            <a:rPr lang="en-US" dirty="0" err="1" smtClean="0"/>
            <a:t>tertulis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arsip</a:t>
          </a:r>
          <a:r>
            <a:rPr lang="en-US" dirty="0" smtClean="0"/>
            <a:t>.</a:t>
          </a:r>
          <a:endParaRPr lang="en-US" dirty="0"/>
        </a:p>
      </dgm:t>
    </dgm:pt>
    <dgm:pt modelId="{05C9575B-39E9-42B3-989E-D3D037E024D7}" type="parTrans" cxnId="{AB63182F-63DA-4F92-B3F2-4421B9C977D8}">
      <dgm:prSet/>
      <dgm:spPr/>
      <dgm:t>
        <a:bodyPr/>
        <a:lstStyle/>
        <a:p>
          <a:endParaRPr lang="en-US"/>
        </a:p>
      </dgm:t>
    </dgm:pt>
    <dgm:pt modelId="{15D50559-661F-4C2B-8C73-3ED582C4396B}" type="sibTrans" cxnId="{AB63182F-63DA-4F92-B3F2-4421B9C977D8}">
      <dgm:prSet/>
      <dgm:spPr/>
      <dgm:t>
        <a:bodyPr/>
        <a:lstStyle/>
        <a:p>
          <a:endParaRPr lang="en-US"/>
        </a:p>
      </dgm:t>
    </dgm:pt>
    <dgm:pt modelId="{BBC71B68-7057-44D9-9D47-896CB985B17A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dibutuhkan</a:t>
          </a:r>
          <a:r>
            <a:rPr lang="en-US" dirty="0" smtClean="0"/>
            <a:t> </a:t>
          </a:r>
          <a:r>
            <a:rPr lang="en-US" dirty="0" err="1" smtClean="0"/>
            <a:t>tanggapan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penerima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.</a:t>
          </a:r>
          <a:endParaRPr lang="en-US" dirty="0"/>
        </a:p>
      </dgm:t>
    </dgm:pt>
    <dgm:pt modelId="{5DE74C40-690B-4695-AAAD-CA03FC0580AE}" type="parTrans" cxnId="{3AAECCA4-74C3-4B00-96CD-D9C65FD3EA53}">
      <dgm:prSet/>
      <dgm:spPr/>
      <dgm:t>
        <a:bodyPr/>
        <a:lstStyle/>
        <a:p>
          <a:endParaRPr lang="en-US"/>
        </a:p>
      </dgm:t>
    </dgm:pt>
    <dgm:pt modelId="{6232681A-9FB9-4679-8DE5-3F24CD96AA81}" type="sibTrans" cxnId="{3AAECCA4-74C3-4B00-96CD-D9C65FD3EA53}">
      <dgm:prSet/>
      <dgm:spPr/>
      <dgm:t>
        <a:bodyPr/>
        <a:lstStyle/>
        <a:p>
          <a:endParaRPr lang="en-US"/>
        </a:p>
      </dgm:t>
    </dgm:pt>
    <dgm:pt modelId="{29AA3154-2A0B-487F-B9F3-AD34ADE268A5}" type="pres">
      <dgm:prSet presAssocID="{BC48ED33-B5F6-4FB6-8056-BCC4A5B64A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B3A9-6214-44CE-951D-3E5186DC1498}" type="pres">
      <dgm:prSet presAssocID="{93C83EE0-F51F-4C4E-A94D-237965D7FB31}" presName="vertOne" presStyleCnt="0"/>
      <dgm:spPr/>
    </dgm:pt>
    <dgm:pt modelId="{D5702506-A4BF-47C2-AB4A-19A2F3FFDD1B}" type="pres">
      <dgm:prSet presAssocID="{93C83EE0-F51F-4C4E-A94D-237965D7FB31}" presName="txOne" presStyleLbl="node0" presStyleIdx="0" presStyleCnt="1" custScaleY="395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3D77F-7C30-48B3-ACBD-206FDB0F27DD}" type="pres">
      <dgm:prSet presAssocID="{93C83EE0-F51F-4C4E-A94D-237965D7FB31}" presName="parTransOne" presStyleCnt="0"/>
      <dgm:spPr/>
    </dgm:pt>
    <dgm:pt modelId="{F7DE66EC-AE90-4C93-B8A3-4BCFF3AFABD4}" type="pres">
      <dgm:prSet presAssocID="{93C83EE0-F51F-4C4E-A94D-237965D7FB31}" presName="horzOne" presStyleCnt="0"/>
      <dgm:spPr/>
    </dgm:pt>
    <dgm:pt modelId="{BE128B35-580E-4EBE-B06C-98AF745BBC89}" type="pres">
      <dgm:prSet presAssocID="{B09E971A-E745-4D0D-B515-DEC3F3A30056}" presName="vertTwo" presStyleCnt="0"/>
      <dgm:spPr/>
    </dgm:pt>
    <dgm:pt modelId="{9808112D-B6F8-4E6B-999E-86EBE5914A58}" type="pres">
      <dgm:prSet presAssocID="{B09E971A-E745-4D0D-B515-DEC3F3A30056}" presName="txTwo" presStyleLbl="node2" presStyleIdx="0" presStyleCnt="4" custScaleY="154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D11E3A-6EF9-4207-8519-B01170D563FD}" type="pres">
      <dgm:prSet presAssocID="{B09E971A-E745-4D0D-B515-DEC3F3A30056}" presName="horzTwo" presStyleCnt="0"/>
      <dgm:spPr/>
    </dgm:pt>
    <dgm:pt modelId="{FA1FE0F9-CA2D-4098-A605-5811A0D4137D}" type="pres">
      <dgm:prSet presAssocID="{B1CBB87B-9F1C-48D4-9884-C1DFB1E26A69}" presName="sibSpaceTwo" presStyleCnt="0"/>
      <dgm:spPr/>
    </dgm:pt>
    <dgm:pt modelId="{901FD01A-E5D9-4C91-8C70-55CE7931C752}" type="pres">
      <dgm:prSet presAssocID="{3122D7CC-349B-442C-9DD5-A55A91F26D42}" presName="vertTwo" presStyleCnt="0"/>
      <dgm:spPr/>
    </dgm:pt>
    <dgm:pt modelId="{D2F3CD6E-8F7B-498D-89EE-44A7F3141D23}" type="pres">
      <dgm:prSet presAssocID="{3122D7CC-349B-442C-9DD5-A55A91F26D4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6405E3-C440-46D5-A0B2-27523953B7B9}" type="pres">
      <dgm:prSet presAssocID="{3122D7CC-349B-442C-9DD5-A55A91F26D42}" presName="horzTwo" presStyleCnt="0"/>
      <dgm:spPr/>
    </dgm:pt>
    <dgm:pt modelId="{5BFF64BE-9888-4E9D-9C93-041A74AFF646}" type="pres">
      <dgm:prSet presAssocID="{6B7D7C1A-90B2-4FDC-BF49-C2E218E33E02}" presName="sibSpaceTwo" presStyleCnt="0"/>
      <dgm:spPr/>
    </dgm:pt>
    <dgm:pt modelId="{6A8373D7-6399-453A-BBC7-28774775ED53}" type="pres">
      <dgm:prSet presAssocID="{9D0F96B5-51D0-48D1-880B-00B068068C63}" presName="vertTwo" presStyleCnt="0"/>
      <dgm:spPr/>
    </dgm:pt>
    <dgm:pt modelId="{6F5D309F-54E0-4FBC-95AD-B15BE0B54260}" type="pres">
      <dgm:prSet presAssocID="{9D0F96B5-51D0-48D1-880B-00B068068C6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956675-B3FC-4026-8BA8-0EAF6F043F6B}" type="pres">
      <dgm:prSet presAssocID="{9D0F96B5-51D0-48D1-880B-00B068068C63}" presName="horzTwo" presStyleCnt="0"/>
      <dgm:spPr/>
    </dgm:pt>
    <dgm:pt modelId="{CA91CCE0-87BB-4CAF-9109-FDA852B0F20E}" type="pres">
      <dgm:prSet presAssocID="{15D50559-661F-4C2B-8C73-3ED582C4396B}" presName="sibSpaceTwo" presStyleCnt="0"/>
      <dgm:spPr/>
    </dgm:pt>
    <dgm:pt modelId="{C2A5547A-6D3F-45CB-BF16-324E6659D8C3}" type="pres">
      <dgm:prSet presAssocID="{BBC71B68-7057-44D9-9D47-896CB985B17A}" presName="vertTwo" presStyleCnt="0"/>
      <dgm:spPr/>
    </dgm:pt>
    <dgm:pt modelId="{D9C1C135-5BC3-44B6-AC93-C1F9AE40199E}" type="pres">
      <dgm:prSet presAssocID="{BBC71B68-7057-44D9-9D47-896CB985B17A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2EEB6-3009-401A-8170-29413068A353}" type="pres">
      <dgm:prSet presAssocID="{BBC71B68-7057-44D9-9D47-896CB985B17A}" presName="horzTwo" presStyleCnt="0"/>
      <dgm:spPr/>
    </dgm:pt>
  </dgm:ptLst>
  <dgm:cxnLst>
    <dgm:cxn modelId="{76AFF2D5-D1EC-4F9F-8D2E-9644DB3B5DF9}" srcId="{93C83EE0-F51F-4C4E-A94D-237965D7FB31}" destId="{B09E971A-E745-4D0D-B515-DEC3F3A30056}" srcOrd="0" destOrd="0" parTransId="{A4518FE6-AA1E-40F0-8F47-52350375FCF8}" sibTransId="{B1CBB87B-9F1C-48D4-9884-C1DFB1E26A69}"/>
    <dgm:cxn modelId="{D58B97A3-4427-429E-A825-1799CE626DAB}" type="presOf" srcId="{BC48ED33-B5F6-4FB6-8056-BCC4A5B64A88}" destId="{29AA3154-2A0B-487F-B9F3-AD34ADE268A5}" srcOrd="0" destOrd="0" presId="urn:microsoft.com/office/officeart/2005/8/layout/hierarchy4"/>
    <dgm:cxn modelId="{D47B23CE-ADBF-44EF-8100-3EDE9934EA38}" type="presOf" srcId="{9D0F96B5-51D0-48D1-880B-00B068068C63}" destId="{6F5D309F-54E0-4FBC-95AD-B15BE0B54260}" srcOrd="0" destOrd="0" presId="urn:microsoft.com/office/officeart/2005/8/layout/hierarchy4"/>
    <dgm:cxn modelId="{319F74FD-756A-4BB0-A211-5419C93CE60B}" type="presOf" srcId="{BBC71B68-7057-44D9-9D47-896CB985B17A}" destId="{D9C1C135-5BC3-44B6-AC93-C1F9AE40199E}" srcOrd="0" destOrd="0" presId="urn:microsoft.com/office/officeart/2005/8/layout/hierarchy4"/>
    <dgm:cxn modelId="{D8DFF6B6-4188-4E0E-90F3-D3527ECAC0F2}" srcId="{93C83EE0-F51F-4C4E-A94D-237965D7FB31}" destId="{3122D7CC-349B-442C-9DD5-A55A91F26D42}" srcOrd="1" destOrd="0" parTransId="{0006B621-B9EA-4401-AB3E-7F48F09A6C9E}" sibTransId="{6B7D7C1A-90B2-4FDC-BF49-C2E218E33E02}"/>
    <dgm:cxn modelId="{69F05CA5-022F-42C7-A104-9C05DB26FCBB}" srcId="{BC48ED33-B5F6-4FB6-8056-BCC4A5B64A88}" destId="{93C83EE0-F51F-4C4E-A94D-237965D7FB31}" srcOrd="0" destOrd="0" parTransId="{AE6AD340-002B-4B49-854A-132C89028D15}" sibTransId="{9349344B-B6B9-426E-B5D0-0A2E4F694B44}"/>
    <dgm:cxn modelId="{AB63182F-63DA-4F92-B3F2-4421B9C977D8}" srcId="{93C83EE0-F51F-4C4E-A94D-237965D7FB31}" destId="{9D0F96B5-51D0-48D1-880B-00B068068C63}" srcOrd="2" destOrd="0" parTransId="{05C9575B-39E9-42B3-989E-D3D037E024D7}" sibTransId="{15D50559-661F-4C2B-8C73-3ED582C4396B}"/>
    <dgm:cxn modelId="{3AAECCA4-74C3-4B00-96CD-D9C65FD3EA53}" srcId="{93C83EE0-F51F-4C4E-A94D-237965D7FB31}" destId="{BBC71B68-7057-44D9-9D47-896CB985B17A}" srcOrd="3" destOrd="0" parTransId="{5DE74C40-690B-4695-AAAD-CA03FC0580AE}" sibTransId="{6232681A-9FB9-4679-8DE5-3F24CD96AA81}"/>
    <dgm:cxn modelId="{67C6E9B9-CEBA-4F34-A2BD-C769C06E4B7B}" type="presOf" srcId="{B09E971A-E745-4D0D-B515-DEC3F3A30056}" destId="{9808112D-B6F8-4E6B-999E-86EBE5914A58}" srcOrd="0" destOrd="0" presId="urn:microsoft.com/office/officeart/2005/8/layout/hierarchy4"/>
    <dgm:cxn modelId="{89D20E15-F0A0-4827-9312-5A8923853F4C}" type="presOf" srcId="{3122D7CC-349B-442C-9DD5-A55A91F26D42}" destId="{D2F3CD6E-8F7B-498D-89EE-44A7F3141D23}" srcOrd="0" destOrd="0" presId="urn:microsoft.com/office/officeart/2005/8/layout/hierarchy4"/>
    <dgm:cxn modelId="{D460B5CF-36F2-4C7F-A789-CB40C1701F53}" type="presOf" srcId="{93C83EE0-F51F-4C4E-A94D-237965D7FB31}" destId="{D5702506-A4BF-47C2-AB4A-19A2F3FFDD1B}" srcOrd="0" destOrd="0" presId="urn:microsoft.com/office/officeart/2005/8/layout/hierarchy4"/>
    <dgm:cxn modelId="{341A7C15-814B-4F7C-9A3A-ED20AC0BB59F}" type="presParOf" srcId="{29AA3154-2A0B-487F-B9F3-AD34ADE268A5}" destId="{7359B3A9-6214-44CE-951D-3E5186DC1498}" srcOrd="0" destOrd="0" presId="urn:microsoft.com/office/officeart/2005/8/layout/hierarchy4"/>
    <dgm:cxn modelId="{D717EBFB-D064-43B9-8978-1794A902840B}" type="presParOf" srcId="{7359B3A9-6214-44CE-951D-3E5186DC1498}" destId="{D5702506-A4BF-47C2-AB4A-19A2F3FFDD1B}" srcOrd="0" destOrd="0" presId="urn:microsoft.com/office/officeart/2005/8/layout/hierarchy4"/>
    <dgm:cxn modelId="{A84290FB-C741-4A85-AF5F-255873A3FF01}" type="presParOf" srcId="{7359B3A9-6214-44CE-951D-3E5186DC1498}" destId="{1CB3D77F-7C30-48B3-ACBD-206FDB0F27DD}" srcOrd="1" destOrd="0" presId="urn:microsoft.com/office/officeart/2005/8/layout/hierarchy4"/>
    <dgm:cxn modelId="{F4BB6DBD-B888-43DA-8524-4CB644C2A0FE}" type="presParOf" srcId="{7359B3A9-6214-44CE-951D-3E5186DC1498}" destId="{F7DE66EC-AE90-4C93-B8A3-4BCFF3AFABD4}" srcOrd="2" destOrd="0" presId="urn:microsoft.com/office/officeart/2005/8/layout/hierarchy4"/>
    <dgm:cxn modelId="{FB140227-82B7-49B9-963C-C4FDF912107D}" type="presParOf" srcId="{F7DE66EC-AE90-4C93-B8A3-4BCFF3AFABD4}" destId="{BE128B35-580E-4EBE-B06C-98AF745BBC89}" srcOrd="0" destOrd="0" presId="urn:microsoft.com/office/officeart/2005/8/layout/hierarchy4"/>
    <dgm:cxn modelId="{21806330-3B97-4317-BA04-E1A725A2DF2C}" type="presParOf" srcId="{BE128B35-580E-4EBE-B06C-98AF745BBC89}" destId="{9808112D-B6F8-4E6B-999E-86EBE5914A58}" srcOrd="0" destOrd="0" presId="urn:microsoft.com/office/officeart/2005/8/layout/hierarchy4"/>
    <dgm:cxn modelId="{A779E90D-AEBB-41E3-BFC9-D83446AC0093}" type="presParOf" srcId="{BE128B35-580E-4EBE-B06C-98AF745BBC89}" destId="{29D11E3A-6EF9-4207-8519-B01170D563FD}" srcOrd="1" destOrd="0" presId="urn:microsoft.com/office/officeart/2005/8/layout/hierarchy4"/>
    <dgm:cxn modelId="{DBC5AD7E-6F71-4F3E-8AC0-207F3E7C9AE7}" type="presParOf" srcId="{F7DE66EC-AE90-4C93-B8A3-4BCFF3AFABD4}" destId="{FA1FE0F9-CA2D-4098-A605-5811A0D4137D}" srcOrd="1" destOrd="0" presId="urn:microsoft.com/office/officeart/2005/8/layout/hierarchy4"/>
    <dgm:cxn modelId="{3142D008-B420-46AE-A777-970E2DF2D70B}" type="presParOf" srcId="{F7DE66EC-AE90-4C93-B8A3-4BCFF3AFABD4}" destId="{901FD01A-E5D9-4C91-8C70-55CE7931C752}" srcOrd="2" destOrd="0" presId="urn:microsoft.com/office/officeart/2005/8/layout/hierarchy4"/>
    <dgm:cxn modelId="{B7BDA0A0-A5D7-4588-9238-D80EE73C073E}" type="presParOf" srcId="{901FD01A-E5D9-4C91-8C70-55CE7931C752}" destId="{D2F3CD6E-8F7B-498D-89EE-44A7F3141D23}" srcOrd="0" destOrd="0" presId="urn:microsoft.com/office/officeart/2005/8/layout/hierarchy4"/>
    <dgm:cxn modelId="{CA21BFE2-7BB3-4546-AD6D-2C9C9D1FC723}" type="presParOf" srcId="{901FD01A-E5D9-4C91-8C70-55CE7931C752}" destId="{696405E3-C440-46D5-A0B2-27523953B7B9}" srcOrd="1" destOrd="0" presId="urn:microsoft.com/office/officeart/2005/8/layout/hierarchy4"/>
    <dgm:cxn modelId="{3CBD7834-6DFA-4B10-AC57-25CE31DB6EE4}" type="presParOf" srcId="{F7DE66EC-AE90-4C93-B8A3-4BCFF3AFABD4}" destId="{5BFF64BE-9888-4E9D-9C93-041A74AFF646}" srcOrd="3" destOrd="0" presId="urn:microsoft.com/office/officeart/2005/8/layout/hierarchy4"/>
    <dgm:cxn modelId="{AB8F809F-2929-49B5-8850-206F380D108D}" type="presParOf" srcId="{F7DE66EC-AE90-4C93-B8A3-4BCFF3AFABD4}" destId="{6A8373D7-6399-453A-BBC7-28774775ED53}" srcOrd="4" destOrd="0" presId="urn:microsoft.com/office/officeart/2005/8/layout/hierarchy4"/>
    <dgm:cxn modelId="{818DD31C-6DD0-4BFB-97F9-2E82F856E2F0}" type="presParOf" srcId="{6A8373D7-6399-453A-BBC7-28774775ED53}" destId="{6F5D309F-54E0-4FBC-95AD-B15BE0B54260}" srcOrd="0" destOrd="0" presId="urn:microsoft.com/office/officeart/2005/8/layout/hierarchy4"/>
    <dgm:cxn modelId="{020D00D8-D649-491F-ACB9-F0257EAB735B}" type="presParOf" srcId="{6A8373D7-6399-453A-BBC7-28774775ED53}" destId="{3B956675-B3FC-4026-8BA8-0EAF6F043F6B}" srcOrd="1" destOrd="0" presId="urn:microsoft.com/office/officeart/2005/8/layout/hierarchy4"/>
    <dgm:cxn modelId="{D8EE249D-A89B-4338-95B1-3911E9B59368}" type="presParOf" srcId="{F7DE66EC-AE90-4C93-B8A3-4BCFF3AFABD4}" destId="{CA91CCE0-87BB-4CAF-9109-FDA852B0F20E}" srcOrd="5" destOrd="0" presId="urn:microsoft.com/office/officeart/2005/8/layout/hierarchy4"/>
    <dgm:cxn modelId="{6AFE3E4C-1297-4C06-8FC1-28F7341B5750}" type="presParOf" srcId="{F7DE66EC-AE90-4C93-B8A3-4BCFF3AFABD4}" destId="{C2A5547A-6D3F-45CB-BF16-324E6659D8C3}" srcOrd="6" destOrd="0" presId="urn:microsoft.com/office/officeart/2005/8/layout/hierarchy4"/>
    <dgm:cxn modelId="{B0C9BC0B-ACFF-4AA2-88C0-06C237390E29}" type="presParOf" srcId="{C2A5547A-6D3F-45CB-BF16-324E6659D8C3}" destId="{D9C1C135-5BC3-44B6-AC93-C1F9AE40199E}" srcOrd="0" destOrd="0" presId="urn:microsoft.com/office/officeart/2005/8/layout/hierarchy4"/>
    <dgm:cxn modelId="{F4481D49-38AA-4AE7-B73F-0BCF935657A7}" type="presParOf" srcId="{C2A5547A-6D3F-45CB-BF16-324E6659D8C3}" destId="{D372EEB6-3009-401A-8170-29413068A3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05FA7-ECED-47B2-9906-C04DABAB1D1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35EDFD0-6BB1-4014-8C7F-CE8592F34123}">
      <dgm:prSet phldrT="[Text]" custT="1"/>
      <dgm:spPr/>
      <dgm:t>
        <a:bodyPr/>
        <a:lstStyle/>
        <a:p>
          <a:r>
            <a:rPr lang="en-US" sz="2000" dirty="0" err="1" smtClean="0"/>
            <a:t>Komunikator</a:t>
          </a:r>
          <a:endParaRPr lang="en-US" sz="900" dirty="0"/>
        </a:p>
      </dgm:t>
    </dgm:pt>
    <dgm:pt modelId="{7292E1D6-1978-4FB6-8F45-E3004FF389A7}" type="parTrans" cxnId="{0F51A356-2172-4509-BC15-E6618D74D959}">
      <dgm:prSet/>
      <dgm:spPr/>
      <dgm:t>
        <a:bodyPr/>
        <a:lstStyle/>
        <a:p>
          <a:endParaRPr lang="en-US"/>
        </a:p>
      </dgm:t>
    </dgm:pt>
    <dgm:pt modelId="{002644BE-96B0-4019-9B21-90A4251FBA18}" type="sibTrans" cxnId="{0F51A356-2172-4509-BC15-E6618D74D959}">
      <dgm:prSet/>
      <dgm:spPr/>
      <dgm:t>
        <a:bodyPr/>
        <a:lstStyle/>
        <a:p>
          <a:endParaRPr lang="en-US"/>
        </a:p>
      </dgm:t>
    </dgm:pt>
    <dgm:pt modelId="{417287A2-7380-4468-AE55-BE0458CC7205}">
      <dgm:prSet phldrT="[Text]" custT="1"/>
      <dgm:spPr/>
      <dgm:t>
        <a:bodyPr/>
        <a:lstStyle/>
        <a:p>
          <a:r>
            <a:rPr lang="en-US" sz="2000" dirty="0" err="1" smtClean="0"/>
            <a:t>Pesan</a:t>
          </a:r>
          <a:r>
            <a:rPr lang="en-US" sz="2000" dirty="0" smtClean="0"/>
            <a:t>(</a:t>
          </a:r>
          <a:r>
            <a:rPr lang="en-US" sz="2000" dirty="0" err="1" smtClean="0"/>
            <a:t>tulisan</a:t>
          </a:r>
          <a:r>
            <a:rPr lang="en-US" sz="2000" dirty="0" smtClean="0"/>
            <a:t>/</a:t>
          </a:r>
          <a:r>
            <a:rPr lang="en-US" sz="2000" dirty="0" err="1" smtClean="0"/>
            <a:t>lisan</a:t>
          </a:r>
          <a:r>
            <a:rPr lang="en-US" sz="2000" dirty="0" smtClean="0"/>
            <a:t>)</a:t>
          </a:r>
          <a:endParaRPr lang="en-US" sz="800" dirty="0"/>
        </a:p>
      </dgm:t>
    </dgm:pt>
    <dgm:pt modelId="{8AB0479F-65D7-46B7-82BA-174E12B8310D}" type="parTrans" cxnId="{6B6827C0-2B5D-4098-A229-B428C5F8A5E7}">
      <dgm:prSet/>
      <dgm:spPr/>
      <dgm:t>
        <a:bodyPr/>
        <a:lstStyle/>
        <a:p>
          <a:endParaRPr lang="en-US"/>
        </a:p>
      </dgm:t>
    </dgm:pt>
    <dgm:pt modelId="{1B059DE7-75CB-4B19-9115-4D5F29447C10}" type="sibTrans" cxnId="{6B6827C0-2B5D-4098-A229-B428C5F8A5E7}">
      <dgm:prSet/>
      <dgm:spPr/>
      <dgm:t>
        <a:bodyPr/>
        <a:lstStyle/>
        <a:p>
          <a:endParaRPr lang="en-US"/>
        </a:p>
      </dgm:t>
    </dgm:pt>
    <dgm:pt modelId="{F5417349-EEC5-4751-AE22-1537CAA6A751}">
      <dgm:prSet phldrT="[Text]" custT="1"/>
      <dgm:spPr/>
      <dgm:t>
        <a:bodyPr/>
        <a:lstStyle/>
        <a:p>
          <a:r>
            <a:rPr lang="en-US" sz="2000" dirty="0" err="1" smtClean="0"/>
            <a:t>Komunikan</a:t>
          </a:r>
          <a:endParaRPr lang="en-US" sz="2000" dirty="0"/>
        </a:p>
      </dgm:t>
    </dgm:pt>
    <dgm:pt modelId="{612C50A9-053C-41EB-9C7D-CCC4171C24F1}" type="parTrans" cxnId="{B4010D22-2062-47E8-AB7A-FEE8D86B4B50}">
      <dgm:prSet/>
      <dgm:spPr/>
      <dgm:t>
        <a:bodyPr/>
        <a:lstStyle/>
        <a:p>
          <a:endParaRPr lang="en-US"/>
        </a:p>
      </dgm:t>
    </dgm:pt>
    <dgm:pt modelId="{AFC525BC-1732-4C0F-B071-3A412A9B45EC}" type="sibTrans" cxnId="{B4010D22-2062-47E8-AB7A-FEE8D86B4B50}">
      <dgm:prSet/>
      <dgm:spPr/>
      <dgm:t>
        <a:bodyPr/>
        <a:lstStyle/>
        <a:p>
          <a:endParaRPr lang="en-US"/>
        </a:p>
      </dgm:t>
    </dgm:pt>
    <dgm:pt modelId="{72067AF2-ACA9-41B6-871E-3C382BA45DB1}" type="pres">
      <dgm:prSet presAssocID="{C3105FA7-ECED-47B2-9906-C04DABAB1D1C}" presName="Name0" presStyleCnt="0">
        <dgm:presLayoutVars>
          <dgm:dir/>
          <dgm:resizeHandles val="exact"/>
        </dgm:presLayoutVars>
      </dgm:prSet>
      <dgm:spPr/>
    </dgm:pt>
    <dgm:pt modelId="{E5832E73-C31F-4AEB-9923-E0BA59E204A0}" type="pres">
      <dgm:prSet presAssocID="{B35EDFD0-6BB1-4014-8C7F-CE8592F34123}" presName="node" presStyleLbl="node1" presStyleIdx="0" presStyleCnt="3" custScaleX="155640" custScaleY="76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5EDB7-E8FF-41D8-9DFD-63BDC3651643}" type="pres">
      <dgm:prSet presAssocID="{002644BE-96B0-4019-9B21-90A4251FBA1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BEB9BD0-B762-4AAD-A1A3-C61F1CB4D829}" type="pres">
      <dgm:prSet presAssocID="{002644BE-96B0-4019-9B21-90A4251FBA1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0F02783-EFCF-4318-A70E-0B0E8FCA5845}" type="pres">
      <dgm:prSet presAssocID="{417287A2-7380-4468-AE55-BE0458CC7205}" presName="node" presStyleLbl="node1" presStyleIdx="1" presStyleCnt="3" custScaleX="238017" custScaleY="91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A6E-C77D-46C0-B527-DE2D60716B94}" type="pres">
      <dgm:prSet presAssocID="{1B059DE7-75CB-4B19-9115-4D5F29447C1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D4589B1-D256-4F8A-B56C-15A4F26166D9}" type="pres">
      <dgm:prSet presAssocID="{1B059DE7-75CB-4B19-9115-4D5F29447C1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29F1C04-B32E-4A05-908D-FD6EC5E334EE}" type="pres">
      <dgm:prSet presAssocID="{F5417349-EEC5-4751-AE22-1537CAA6A751}" presName="node" presStyleLbl="node1" presStyleIdx="2" presStyleCnt="3" custScaleX="149746" custScaleY="72530" custLinFactNeighborX="-2878" custLinFactNeighborY="2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94DE81-D47B-4514-9A34-6B417EA741ED}" type="presOf" srcId="{002644BE-96B0-4019-9B21-90A4251FBA18}" destId="{4915EDB7-E8FF-41D8-9DFD-63BDC3651643}" srcOrd="0" destOrd="0" presId="urn:microsoft.com/office/officeart/2005/8/layout/process1"/>
    <dgm:cxn modelId="{0F51A356-2172-4509-BC15-E6618D74D959}" srcId="{C3105FA7-ECED-47B2-9906-C04DABAB1D1C}" destId="{B35EDFD0-6BB1-4014-8C7F-CE8592F34123}" srcOrd="0" destOrd="0" parTransId="{7292E1D6-1978-4FB6-8F45-E3004FF389A7}" sibTransId="{002644BE-96B0-4019-9B21-90A4251FBA18}"/>
    <dgm:cxn modelId="{0CB53E13-419F-4FA9-9843-5A5DB08C6A40}" type="presOf" srcId="{B35EDFD0-6BB1-4014-8C7F-CE8592F34123}" destId="{E5832E73-C31F-4AEB-9923-E0BA59E204A0}" srcOrd="0" destOrd="0" presId="urn:microsoft.com/office/officeart/2005/8/layout/process1"/>
    <dgm:cxn modelId="{15A53DF6-9F52-4108-A50B-1D338E1F2CF0}" type="presOf" srcId="{1B059DE7-75CB-4B19-9115-4D5F29447C10}" destId="{F7956A6E-C77D-46C0-B527-DE2D60716B94}" srcOrd="0" destOrd="0" presId="urn:microsoft.com/office/officeart/2005/8/layout/process1"/>
    <dgm:cxn modelId="{EB6E4457-E442-48C2-9AB7-676CA6EEE33E}" type="presOf" srcId="{F5417349-EEC5-4751-AE22-1537CAA6A751}" destId="{529F1C04-B32E-4A05-908D-FD6EC5E334EE}" srcOrd="0" destOrd="0" presId="urn:microsoft.com/office/officeart/2005/8/layout/process1"/>
    <dgm:cxn modelId="{9396E411-254A-444F-9C67-B63DD03E4557}" type="presOf" srcId="{C3105FA7-ECED-47B2-9906-C04DABAB1D1C}" destId="{72067AF2-ACA9-41B6-871E-3C382BA45DB1}" srcOrd="0" destOrd="0" presId="urn:microsoft.com/office/officeart/2005/8/layout/process1"/>
    <dgm:cxn modelId="{6B6827C0-2B5D-4098-A229-B428C5F8A5E7}" srcId="{C3105FA7-ECED-47B2-9906-C04DABAB1D1C}" destId="{417287A2-7380-4468-AE55-BE0458CC7205}" srcOrd="1" destOrd="0" parTransId="{8AB0479F-65D7-46B7-82BA-174E12B8310D}" sibTransId="{1B059DE7-75CB-4B19-9115-4D5F29447C10}"/>
    <dgm:cxn modelId="{B4010D22-2062-47E8-AB7A-FEE8D86B4B50}" srcId="{C3105FA7-ECED-47B2-9906-C04DABAB1D1C}" destId="{F5417349-EEC5-4751-AE22-1537CAA6A751}" srcOrd="2" destOrd="0" parTransId="{612C50A9-053C-41EB-9C7D-CCC4171C24F1}" sibTransId="{AFC525BC-1732-4C0F-B071-3A412A9B45EC}"/>
    <dgm:cxn modelId="{A31420FB-D1CC-457E-9F87-5480005B56F7}" type="presOf" srcId="{002644BE-96B0-4019-9B21-90A4251FBA18}" destId="{FBEB9BD0-B762-4AAD-A1A3-C61F1CB4D829}" srcOrd="1" destOrd="0" presId="urn:microsoft.com/office/officeart/2005/8/layout/process1"/>
    <dgm:cxn modelId="{B52917FA-791C-4D33-AE8C-291735431094}" type="presOf" srcId="{1B059DE7-75CB-4B19-9115-4D5F29447C10}" destId="{0D4589B1-D256-4F8A-B56C-15A4F26166D9}" srcOrd="1" destOrd="0" presId="urn:microsoft.com/office/officeart/2005/8/layout/process1"/>
    <dgm:cxn modelId="{3B1E02B4-E0B6-4F78-99DD-2A0A6CDE850D}" type="presOf" srcId="{417287A2-7380-4468-AE55-BE0458CC7205}" destId="{40F02783-EFCF-4318-A70E-0B0E8FCA5845}" srcOrd="0" destOrd="0" presId="urn:microsoft.com/office/officeart/2005/8/layout/process1"/>
    <dgm:cxn modelId="{BAD8892D-B1F1-4194-B980-C568A19D160F}" type="presParOf" srcId="{72067AF2-ACA9-41B6-871E-3C382BA45DB1}" destId="{E5832E73-C31F-4AEB-9923-E0BA59E204A0}" srcOrd="0" destOrd="0" presId="urn:microsoft.com/office/officeart/2005/8/layout/process1"/>
    <dgm:cxn modelId="{C3A8CBC1-154F-4F3D-82C0-CD2A2F6AB067}" type="presParOf" srcId="{72067AF2-ACA9-41B6-871E-3C382BA45DB1}" destId="{4915EDB7-E8FF-41D8-9DFD-63BDC3651643}" srcOrd="1" destOrd="0" presId="urn:microsoft.com/office/officeart/2005/8/layout/process1"/>
    <dgm:cxn modelId="{8216D4AC-0D58-447B-9650-AE69318B09DA}" type="presParOf" srcId="{4915EDB7-E8FF-41D8-9DFD-63BDC3651643}" destId="{FBEB9BD0-B762-4AAD-A1A3-C61F1CB4D829}" srcOrd="0" destOrd="0" presId="urn:microsoft.com/office/officeart/2005/8/layout/process1"/>
    <dgm:cxn modelId="{5E5A50A1-4A08-464D-BD7E-9B94DB40713D}" type="presParOf" srcId="{72067AF2-ACA9-41B6-871E-3C382BA45DB1}" destId="{40F02783-EFCF-4318-A70E-0B0E8FCA5845}" srcOrd="2" destOrd="0" presId="urn:microsoft.com/office/officeart/2005/8/layout/process1"/>
    <dgm:cxn modelId="{7EB4F7B8-24C9-4D0D-8580-22D7C757E3D4}" type="presParOf" srcId="{72067AF2-ACA9-41B6-871E-3C382BA45DB1}" destId="{F7956A6E-C77D-46C0-B527-DE2D60716B94}" srcOrd="3" destOrd="0" presId="urn:microsoft.com/office/officeart/2005/8/layout/process1"/>
    <dgm:cxn modelId="{4D40D196-2B4D-4AF3-B67F-EAC0E1F47C87}" type="presParOf" srcId="{F7956A6E-C77D-46C0-B527-DE2D60716B94}" destId="{0D4589B1-D256-4F8A-B56C-15A4F26166D9}" srcOrd="0" destOrd="0" presId="urn:microsoft.com/office/officeart/2005/8/layout/process1"/>
    <dgm:cxn modelId="{59415457-99CF-43E7-87AF-54A756D80069}" type="presParOf" srcId="{72067AF2-ACA9-41B6-871E-3C382BA45DB1}" destId="{529F1C04-B32E-4A05-908D-FD6EC5E334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7C022-BE88-4574-93A6-0B8E0D4CDE7F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DE95E-EDCC-4979-B7DC-8FA10CBBC301}">
      <dgm:prSet phldrT="[Text]"/>
      <dgm:spPr>
        <a:gradFill rotWithShape="0">
          <a:gsLst>
            <a:gs pos="0">
              <a:schemeClr val="accent1">
                <a:lumMod val="85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ctr"/>
          <a:r>
            <a:rPr lang="en-US" dirty="0" smtClean="0"/>
            <a:t>3 </a:t>
          </a:r>
          <a:r>
            <a:rPr lang="en-US" dirty="0" err="1" smtClean="0"/>
            <a:t>unsur</a:t>
          </a:r>
          <a:r>
            <a:rPr lang="en-US" dirty="0" smtClean="0"/>
            <a:t> Tata Bahasa</a:t>
          </a:r>
          <a:endParaRPr lang="en-US" dirty="0"/>
        </a:p>
      </dgm:t>
    </dgm:pt>
    <dgm:pt modelId="{F6A97885-0572-415E-B5E7-C766023B5B47}" type="parTrans" cxnId="{CC8E215C-C7A0-48E7-BC4E-8DDD10BFF10F}">
      <dgm:prSet/>
      <dgm:spPr/>
      <dgm:t>
        <a:bodyPr/>
        <a:lstStyle/>
        <a:p>
          <a:endParaRPr lang="en-US"/>
        </a:p>
      </dgm:t>
    </dgm:pt>
    <dgm:pt modelId="{00334858-31FC-4EA7-A139-408D3F85F566}" type="sibTrans" cxnId="{CC8E215C-C7A0-48E7-BC4E-8DDD10BFF10F}">
      <dgm:prSet/>
      <dgm:spPr/>
      <dgm:t>
        <a:bodyPr/>
        <a:lstStyle/>
        <a:p>
          <a:endParaRPr lang="en-US"/>
        </a:p>
      </dgm:t>
    </dgm:pt>
    <dgm:pt modelId="{761DD966-9E8F-4400-A002-F1E6760F43EF}">
      <dgm:prSet phldrT="[Text]"/>
      <dgm:spPr>
        <a:pattFill prst="lt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 err="1" smtClean="0"/>
            <a:t>Fonologi</a:t>
          </a:r>
          <a:endParaRPr lang="en-US" dirty="0"/>
        </a:p>
      </dgm:t>
    </dgm:pt>
    <dgm:pt modelId="{89DF9A40-1784-4B11-8827-87F92DEB7056}" type="parTrans" cxnId="{F8071E0B-B469-4B93-BA9E-168228B87666}">
      <dgm:prSet/>
      <dgm:spPr/>
      <dgm:t>
        <a:bodyPr/>
        <a:lstStyle/>
        <a:p>
          <a:endParaRPr lang="en-US"/>
        </a:p>
      </dgm:t>
    </dgm:pt>
    <dgm:pt modelId="{88474049-9276-4D6E-B18B-C6F82A784D36}" type="sibTrans" cxnId="{F8071E0B-B469-4B93-BA9E-168228B87666}">
      <dgm:prSet/>
      <dgm:spPr/>
      <dgm:t>
        <a:bodyPr/>
        <a:lstStyle/>
        <a:p>
          <a:endParaRPr lang="en-US"/>
        </a:p>
      </dgm:t>
    </dgm:pt>
    <dgm:pt modelId="{5818BDAB-3C06-43FD-9B9F-25E4CE757F96}">
      <dgm:prSet phldrT="[Text]"/>
      <dgm:spPr>
        <a:pattFill prst="pct7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 err="1" smtClean="0"/>
            <a:t>Sintaksis</a:t>
          </a:r>
          <a:endParaRPr lang="en-US" dirty="0"/>
        </a:p>
      </dgm:t>
    </dgm:pt>
    <dgm:pt modelId="{3D09A033-2043-4367-B79F-65A7F31C8538}" type="parTrans" cxnId="{97392F65-1B0B-4A0F-9109-4EE98381CDD6}">
      <dgm:prSet/>
      <dgm:spPr/>
      <dgm:t>
        <a:bodyPr/>
        <a:lstStyle/>
        <a:p>
          <a:endParaRPr lang="en-US"/>
        </a:p>
      </dgm:t>
    </dgm:pt>
    <dgm:pt modelId="{D00153CE-AA5A-4FC7-BEB9-88F946F517CC}" type="sibTrans" cxnId="{97392F65-1B0B-4A0F-9109-4EE98381CDD6}">
      <dgm:prSet/>
      <dgm:spPr/>
      <dgm:t>
        <a:bodyPr/>
        <a:lstStyle/>
        <a:p>
          <a:endParaRPr lang="en-US"/>
        </a:p>
      </dgm:t>
    </dgm:pt>
    <dgm:pt modelId="{9FD2268D-A6C6-46CD-AD22-552EDC771C59}">
      <dgm:prSet phldrT="[Text]"/>
      <dgm:spPr>
        <a:pattFill prst="pct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n-US" dirty="0" err="1" smtClean="0"/>
            <a:t>Semantik</a:t>
          </a:r>
          <a:endParaRPr lang="en-US" dirty="0"/>
        </a:p>
      </dgm:t>
    </dgm:pt>
    <dgm:pt modelId="{6BC489EA-A685-4C70-A57C-2195EDE5939F}" type="parTrans" cxnId="{692F62F0-7277-41B4-9FE7-3C4AC5FA7E88}">
      <dgm:prSet/>
      <dgm:spPr/>
      <dgm:t>
        <a:bodyPr/>
        <a:lstStyle/>
        <a:p>
          <a:endParaRPr lang="en-US"/>
        </a:p>
      </dgm:t>
    </dgm:pt>
    <dgm:pt modelId="{ECA5A52D-C8FC-40E5-A915-3DFDCCCBC82F}" type="sibTrans" cxnId="{692F62F0-7277-41B4-9FE7-3C4AC5FA7E88}">
      <dgm:prSet/>
      <dgm:spPr/>
      <dgm:t>
        <a:bodyPr/>
        <a:lstStyle/>
        <a:p>
          <a:endParaRPr lang="en-US"/>
        </a:p>
      </dgm:t>
    </dgm:pt>
    <dgm:pt modelId="{0CE23640-8DF2-4C54-B3B3-E8C7477ED8F4}" type="pres">
      <dgm:prSet presAssocID="{21E7C022-BE88-4574-93A6-0B8E0D4CDE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16AE67-4F58-4E5F-A2E7-E59B378DDE28}" type="pres">
      <dgm:prSet presAssocID="{1C0DE95E-EDCC-4979-B7DC-8FA10CBBC301}" presName="linNode" presStyleCnt="0"/>
      <dgm:spPr/>
    </dgm:pt>
    <dgm:pt modelId="{2D31D8C2-5AE4-499C-BB4E-D6683D92AC38}" type="pres">
      <dgm:prSet presAssocID="{1C0DE95E-EDCC-4979-B7DC-8FA10CBBC301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C5A84-06A4-4BE3-8296-A86454058CA4}" type="pres">
      <dgm:prSet presAssocID="{1C0DE95E-EDCC-4979-B7DC-8FA10CBBC301}" presName="bracket" presStyleLbl="parChTrans1D1" presStyleIdx="0" presStyleCnt="1"/>
      <dgm:spPr/>
    </dgm:pt>
    <dgm:pt modelId="{1D703CEF-CC3F-4903-92D8-68B05B19C414}" type="pres">
      <dgm:prSet presAssocID="{1C0DE95E-EDCC-4979-B7DC-8FA10CBBC301}" presName="spH" presStyleCnt="0"/>
      <dgm:spPr/>
    </dgm:pt>
    <dgm:pt modelId="{60826F21-9D13-41C7-80C7-CE0F06D58CEB}" type="pres">
      <dgm:prSet presAssocID="{1C0DE95E-EDCC-4979-B7DC-8FA10CBBC301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EAA56-7C46-422B-8166-560E26763F53}" type="presOf" srcId="{761DD966-9E8F-4400-A002-F1E6760F43EF}" destId="{60826F21-9D13-41C7-80C7-CE0F06D58CEB}" srcOrd="0" destOrd="0" presId="urn:diagrams.loki3.com/BracketList"/>
    <dgm:cxn modelId="{484E2C3E-0635-4777-93DE-88AF4618BD33}" type="presOf" srcId="{1C0DE95E-EDCC-4979-B7DC-8FA10CBBC301}" destId="{2D31D8C2-5AE4-499C-BB4E-D6683D92AC38}" srcOrd="0" destOrd="0" presId="urn:diagrams.loki3.com/BracketList"/>
    <dgm:cxn modelId="{E9765317-C230-402C-9678-663BD65E9020}" type="presOf" srcId="{21E7C022-BE88-4574-93A6-0B8E0D4CDE7F}" destId="{0CE23640-8DF2-4C54-B3B3-E8C7477ED8F4}" srcOrd="0" destOrd="0" presId="urn:diagrams.loki3.com/BracketList"/>
    <dgm:cxn modelId="{F8071E0B-B469-4B93-BA9E-168228B87666}" srcId="{1C0DE95E-EDCC-4979-B7DC-8FA10CBBC301}" destId="{761DD966-9E8F-4400-A002-F1E6760F43EF}" srcOrd="0" destOrd="0" parTransId="{89DF9A40-1784-4B11-8827-87F92DEB7056}" sibTransId="{88474049-9276-4D6E-B18B-C6F82A784D36}"/>
    <dgm:cxn modelId="{97392F65-1B0B-4A0F-9109-4EE98381CDD6}" srcId="{1C0DE95E-EDCC-4979-B7DC-8FA10CBBC301}" destId="{5818BDAB-3C06-43FD-9B9F-25E4CE757F96}" srcOrd="1" destOrd="0" parTransId="{3D09A033-2043-4367-B79F-65A7F31C8538}" sibTransId="{D00153CE-AA5A-4FC7-BEB9-88F946F517CC}"/>
    <dgm:cxn modelId="{4CF192B3-95C4-4F9C-A56E-AD843BABCFEB}" type="presOf" srcId="{5818BDAB-3C06-43FD-9B9F-25E4CE757F96}" destId="{60826F21-9D13-41C7-80C7-CE0F06D58CEB}" srcOrd="0" destOrd="1" presId="urn:diagrams.loki3.com/BracketList"/>
    <dgm:cxn modelId="{07395013-93D7-4C45-B66F-019CB226C643}" type="presOf" srcId="{9FD2268D-A6C6-46CD-AD22-552EDC771C59}" destId="{60826F21-9D13-41C7-80C7-CE0F06D58CEB}" srcOrd="0" destOrd="2" presId="urn:diagrams.loki3.com/BracketList"/>
    <dgm:cxn modelId="{692F62F0-7277-41B4-9FE7-3C4AC5FA7E88}" srcId="{1C0DE95E-EDCC-4979-B7DC-8FA10CBBC301}" destId="{9FD2268D-A6C6-46CD-AD22-552EDC771C59}" srcOrd="2" destOrd="0" parTransId="{6BC489EA-A685-4C70-A57C-2195EDE5939F}" sibTransId="{ECA5A52D-C8FC-40E5-A915-3DFDCCCBC82F}"/>
    <dgm:cxn modelId="{CC8E215C-C7A0-48E7-BC4E-8DDD10BFF10F}" srcId="{21E7C022-BE88-4574-93A6-0B8E0D4CDE7F}" destId="{1C0DE95E-EDCC-4979-B7DC-8FA10CBBC301}" srcOrd="0" destOrd="0" parTransId="{F6A97885-0572-415E-B5E7-C766023B5B47}" sibTransId="{00334858-31FC-4EA7-A139-408D3F85F566}"/>
    <dgm:cxn modelId="{1D187504-D05B-42C4-9FE2-242EAF4F3B85}" type="presParOf" srcId="{0CE23640-8DF2-4C54-B3B3-E8C7477ED8F4}" destId="{D716AE67-4F58-4E5F-A2E7-E59B378DDE28}" srcOrd="0" destOrd="0" presId="urn:diagrams.loki3.com/BracketList"/>
    <dgm:cxn modelId="{B8FA3A24-68DE-4DD5-95E8-6DDD0814F223}" type="presParOf" srcId="{D716AE67-4F58-4E5F-A2E7-E59B378DDE28}" destId="{2D31D8C2-5AE4-499C-BB4E-D6683D92AC38}" srcOrd="0" destOrd="0" presId="urn:diagrams.loki3.com/BracketList"/>
    <dgm:cxn modelId="{B0E591F9-8919-4C96-A8C1-E240D4AA3629}" type="presParOf" srcId="{D716AE67-4F58-4E5F-A2E7-E59B378DDE28}" destId="{7C0C5A84-06A4-4BE3-8296-A86454058CA4}" srcOrd="1" destOrd="0" presId="urn:diagrams.loki3.com/BracketList"/>
    <dgm:cxn modelId="{9D39EB62-F537-4DE9-A352-A62086535238}" type="presParOf" srcId="{D716AE67-4F58-4E5F-A2E7-E59B378DDE28}" destId="{1D703CEF-CC3F-4903-92D8-68B05B19C414}" srcOrd="2" destOrd="0" presId="urn:diagrams.loki3.com/BracketList"/>
    <dgm:cxn modelId="{0CF1423F-A148-40BD-8218-6CC1C2388C2F}" type="presParOf" srcId="{D716AE67-4F58-4E5F-A2E7-E59B378DDE28}" destId="{60826F21-9D13-41C7-80C7-CE0F06D58CE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887839-F857-46E9-B503-081C7F6AA0B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3E431D7-84D8-476A-8C21-DACABB30A873}">
      <dgm:prSet phldrT="[Text]"/>
      <dgm:spPr/>
      <dgm:t>
        <a:bodyPr/>
        <a:lstStyle/>
        <a:p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bunyi-bunyi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Bahasa</a:t>
          </a:r>
          <a:endParaRPr lang="en-US" dirty="0"/>
        </a:p>
      </dgm:t>
    </dgm:pt>
    <dgm:pt modelId="{90276989-E5B1-469B-BF08-5E0AABD6C453}" type="parTrans" cxnId="{6853D115-351F-4CC4-B61B-936DFDD2E3CA}">
      <dgm:prSet/>
      <dgm:spPr/>
      <dgm:t>
        <a:bodyPr/>
        <a:lstStyle/>
        <a:p>
          <a:endParaRPr lang="en-US"/>
        </a:p>
      </dgm:t>
    </dgm:pt>
    <dgm:pt modelId="{BB68A8DD-9729-4709-8437-8C7C24616ADC}" type="sibTrans" cxnId="{6853D115-351F-4CC4-B61B-936DFDD2E3CA}">
      <dgm:prSet/>
      <dgm:spPr/>
      <dgm:t>
        <a:bodyPr/>
        <a:lstStyle/>
        <a:p>
          <a:endParaRPr lang="en-US"/>
        </a:p>
      </dgm:t>
    </dgm:pt>
    <dgm:pt modelId="{049B0700-6621-413F-AE90-260AD13DED50}">
      <dgm:prSet phldrT="[Text]"/>
      <dgm:spPr/>
      <dgm:t>
        <a:bodyPr/>
        <a:lstStyle/>
        <a:p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pembentukan</a:t>
          </a:r>
          <a:r>
            <a:rPr lang="en-US" dirty="0" smtClean="0"/>
            <a:t> </a:t>
          </a:r>
          <a:r>
            <a:rPr lang="en-US" dirty="0" err="1" smtClean="0"/>
            <a:t>kalimat</a:t>
          </a:r>
          <a:endParaRPr lang="en-US" dirty="0"/>
        </a:p>
      </dgm:t>
    </dgm:pt>
    <dgm:pt modelId="{48F18CC1-6A8B-495A-BB0F-5B0CDD638F1A}" type="parTrans" cxnId="{028364E7-1DB5-486F-8F35-15DFD3C75100}">
      <dgm:prSet/>
      <dgm:spPr/>
      <dgm:t>
        <a:bodyPr/>
        <a:lstStyle/>
        <a:p>
          <a:endParaRPr lang="en-US"/>
        </a:p>
      </dgm:t>
    </dgm:pt>
    <dgm:pt modelId="{912330CD-55A0-4F13-AE74-9FE6423AA900}" type="sibTrans" cxnId="{028364E7-1DB5-486F-8F35-15DFD3C75100}">
      <dgm:prSet/>
      <dgm:spPr/>
      <dgm:t>
        <a:bodyPr/>
        <a:lstStyle/>
        <a:p>
          <a:endParaRPr lang="en-US"/>
        </a:p>
      </dgm:t>
    </dgm:pt>
    <dgm:pt modelId="{84A27B87-0305-4401-8CA1-42BCD9DB04E2}">
      <dgm:prSet phldrT="[Text]"/>
      <dgm:spPr/>
      <dgm:t>
        <a:bodyPr/>
        <a:lstStyle/>
        <a:p>
          <a:r>
            <a:rPr lang="en-US" dirty="0" err="1" smtClean="0"/>
            <a:t>Pengetahuan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arti</a:t>
          </a:r>
          <a:r>
            <a:rPr lang="en-US" dirty="0" smtClean="0"/>
            <a:t> kata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gabungan</a:t>
          </a:r>
          <a:r>
            <a:rPr lang="en-US" dirty="0" smtClean="0"/>
            <a:t> kata-kata</a:t>
          </a:r>
          <a:endParaRPr lang="en-US" dirty="0"/>
        </a:p>
      </dgm:t>
    </dgm:pt>
    <dgm:pt modelId="{F63EED72-28AB-4593-95FC-B8375E1A25EF}" type="parTrans" cxnId="{FAB53940-732B-4819-A1C0-D925BCA54F51}">
      <dgm:prSet/>
      <dgm:spPr/>
      <dgm:t>
        <a:bodyPr/>
        <a:lstStyle/>
        <a:p>
          <a:endParaRPr lang="en-US"/>
        </a:p>
      </dgm:t>
    </dgm:pt>
    <dgm:pt modelId="{B3A30CC5-5F2A-4ABC-8FF6-A32E82A216F1}" type="sibTrans" cxnId="{FAB53940-732B-4819-A1C0-D925BCA54F51}">
      <dgm:prSet/>
      <dgm:spPr/>
      <dgm:t>
        <a:bodyPr/>
        <a:lstStyle/>
        <a:p>
          <a:endParaRPr lang="en-US"/>
        </a:p>
      </dgm:t>
    </dgm:pt>
    <dgm:pt modelId="{790D2361-521D-41AB-8486-B3735C4EE2B2}" type="pres">
      <dgm:prSet presAssocID="{D9887839-F857-46E9-B503-081C7F6AA0B3}" presName="Name0" presStyleCnt="0">
        <dgm:presLayoutVars>
          <dgm:dir/>
          <dgm:animLvl val="lvl"/>
          <dgm:resizeHandles val="exact"/>
        </dgm:presLayoutVars>
      </dgm:prSet>
      <dgm:spPr/>
    </dgm:pt>
    <dgm:pt modelId="{077FA0FD-7E98-4DC9-A1D0-4499EDDF0B7B}" type="pres">
      <dgm:prSet presAssocID="{D9887839-F857-46E9-B503-081C7F6AA0B3}" presName="dummy" presStyleCnt="0"/>
      <dgm:spPr/>
    </dgm:pt>
    <dgm:pt modelId="{66846FE1-725B-44CF-84BD-F1EF53D471D3}" type="pres">
      <dgm:prSet presAssocID="{D9887839-F857-46E9-B503-081C7F6AA0B3}" presName="linH" presStyleCnt="0"/>
      <dgm:spPr/>
    </dgm:pt>
    <dgm:pt modelId="{99045421-EFCE-40BD-96B7-3B2136329198}" type="pres">
      <dgm:prSet presAssocID="{D9887839-F857-46E9-B503-081C7F6AA0B3}" presName="padding1" presStyleCnt="0"/>
      <dgm:spPr/>
    </dgm:pt>
    <dgm:pt modelId="{7294522E-BF52-401A-B76F-61C4A7804461}" type="pres">
      <dgm:prSet presAssocID="{63E431D7-84D8-476A-8C21-DACABB30A873}" presName="linV" presStyleCnt="0"/>
      <dgm:spPr/>
    </dgm:pt>
    <dgm:pt modelId="{45ADE861-AC06-405A-9113-CC85CA8EA6D4}" type="pres">
      <dgm:prSet presAssocID="{63E431D7-84D8-476A-8C21-DACABB30A873}" presName="spVertical1" presStyleCnt="0"/>
      <dgm:spPr/>
    </dgm:pt>
    <dgm:pt modelId="{9A364DB5-4016-42C5-A73C-5457E8596729}" type="pres">
      <dgm:prSet presAssocID="{63E431D7-84D8-476A-8C21-DACABB30A873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36742-B0A4-4A2B-94FB-619EF635ED18}" type="pres">
      <dgm:prSet presAssocID="{63E431D7-84D8-476A-8C21-DACABB30A873}" presName="spVertical2" presStyleCnt="0"/>
      <dgm:spPr/>
    </dgm:pt>
    <dgm:pt modelId="{3CF1F865-8748-4F5B-88ED-5DEAD13356C8}" type="pres">
      <dgm:prSet presAssocID="{63E431D7-84D8-476A-8C21-DACABB30A873}" presName="spVertical3" presStyleCnt="0"/>
      <dgm:spPr/>
    </dgm:pt>
    <dgm:pt modelId="{0EFE5B94-7D5F-4419-BC35-B727297CD3B9}" type="pres">
      <dgm:prSet presAssocID="{BB68A8DD-9729-4709-8437-8C7C24616ADC}" presName="space" presStyleCnt="0"/>
      <dgm:spPr/>
    </dgm:pt>
    <dgm:pt modelId="{BEF0A696-2B86-4B8C-BAA5-7AC8992CD8D9}" type="pres">
      <dgm:prSet presAssocID="{049B0700-6621-413F-AE90-260AD13DED50}" presName="linV" presStyleCnt="0"/>
      <dgm:spPr/>
    </dgm:pt>
    <dgm:pt modelId="{828E2C71-8513-4CEC-96F7-15CB2D586110}" type="pres">
      <dgm:prSet presAssocID="{049B0700-6621-413F-AE90-260AD13DED50}" presName="spVertical1" presStyleCnt="0"/>
      <dgm:spPr/>
    </dgm:pt>
    <dgm:pt modelId="{DE4E5041-93CA-4CF0-942E-F260C4FF614E}" type="pres">
      <dgm:prSet presAssocID="{049B0700-6621-413F-AE90-260AD13DED50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28C38-BD15-496D-A0CC-6325A2DAAA1A}" type="pres">
      <dgm:prSet presAssocID="{049B0700-6621-413F-AE90-260AD13DED50}" presName="spVertical2" presStyleCnt="0"/>
      <dgm:spPr/>
    </dgm:pt>
    <dgm:pt modelId="{6FEFE41E-80F0-4AA4-A37A-27AC1D307ABF}" type="pres">
      <dgm:prSet presAssocID="{049B0700-6621-413F-AE90-260AD13DED50}" presName="spVertical3" presStyleCnt="0"/>
      <dgm:spPr/>
    </dgm:pt>
    <dgm:pt modelId="{4F9719EF-7402-4116-BCC2-9F032A40E0ED}" type="pres">
      <dgm:prSet presAssocID="{912330CD-55A0-4F13-AE74-9FE6423AA900}" presName="space" presStyleCnt="0"/>
      <dgm:spPr/>
    </dgm:pt>
    <dgm:pt modelId="{383F946F-9A34-4BA3-A500-30A61E88199D}" type="pres">
      <dgm:prSet presAssocID="{84A27B87-0305-4401-8CA1-42BCD9DB04E2}" presName="linV" presStyleCnt="0"/>
      <dgm:spPr/>
    </dgm:pt>
    <dgm:pt modelId="{984A5004-ECF5-4456-A61B-72BC5202324D}" type="pres">
      <dgm:prSet presAssocID="{84A27B87-0305-4401-8CA1-42BCD9DB04E2}" presName="spVertical1" presStyleCnt="0"/>
      <dgm:spPr/>
    </dgm:pt>
    <dgm:pt modelId="{35BEED07-51E7-45BB-96DA-B54188D2064F}" type="pres">
      <dgm:prSet presAssocID="{84A27B87-0305-4401-8CA1-42BCD9DB04E2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2C23-D581-42ED-89D2-249D4622D15E}" type="pres">
      <dgm:prSet presAssocID="{84A27B87-0305-4401-8CA1-42BCD9DB04E2}" presName="spVertical2" presStyleCnt="0"/>
      <dgm:spPr/>
    </dgm:pt>
    <dgm:pt modelId="{3CCF9FEB-59AB-4CC8-BE3E-E4850F83A9C3}" type="pres">
      <dgm:prSet presAssocID="{84A27B87-0305-4401-8CA1-42BCD9DB04E2}" presName="spVertical3" presStyleCnt="0"/>
      <dgm:spPr/>
    </dgm:pt>
    <dgm:pt modelId="{76171D96-1F28-43EA-8B91-B58589CD0A93}" type="pres">
      <dgm:prSet presAssocID="{D9887839-F857-46E9-B503-081C7F6AA0B3}" presName="padding2" presStyleCnt="0"/>
      <dgm:spPr/>
    </dgm:pt>
    <dgm:pt modelId="{FFAC6A40-DA5E-4BB3-B12D-94A9F410EBBA}" type="pres">
      <dgm:prSet presAssocID="{D9887839-F857-46E9-B503-081C7F6AA0B3}" presName="negArrow" presStyleCnt="0"/>
      <dgm:spPr/>
    </dgm:pt>
    <dgm:pt modelId="{D2CA1AD3-3C1E-466E-9F20-D2EED8ADD905}" type="pres">
      <dgm:prSet presAssocID="{D9887839-F857-46E9-B503-081C7F6AA0B3}" presName="backgroundArrow" presStyleLbl="node1" presStyleIdx="0" presStyleCn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6853D115-351F-4CC4-B61B-936DFDD2E3CA}" srcId="{D9887839-F857-46E9-B503-081C7F6AA0B3}" destId="{63E431D7-84D8-476A-8C21-DACABB30A873}" srcOrd="0" destOrd="0" parTransId="{90276989-E5B1-469B-BF08-5E0AABD6C453}" sibTransId="{BB68A8DD-9729-4709-8437-8C7C24616ADC}"/>
    <dgm:cxn modelId="{FAB53940-732B-4819-A1C0-D925BCA54F51}" srcId="{D9887839-F857-46E9-B503-081C7F6AA0B3}" destId="{84A27B87-0305-4401-8CA1-42BCD9DB04E2}" srcOrd="2" destOrd="0" parTransId="{F63EED72-28AB-4593-95FC-B8375E1A25EF}" sibTransId="{B3A30CC5-5F2A-4ABC-8FF6-A32E82A216F1}"/>
    <dgm:cxn modelId="{422910CB-D832-4A88-B319-127BCA6C8822}" type="presOf" srcId="{63E431D7-84D8-476A-8C21-DACABB30A873}" destId="{9A364DB5-4016-42C5-A73C-5457E8596729}" srcOrd="0" destOrd="0" presId="urn:microsoft.com/office/officeart/2005/8/layout/hProcess3"/>
    <dgm:cxn modelId="{61D10B9C-E046-4665-A7CE-561ED53EB3F3}" type="presOf" srcId="{84A27B87-0305-4401-8CA1-42BCD9DB04E2}" destId="{35BEED07-51E7-45BB-96DA-B54188D2064F}" srcOrd="0" destOrd="0" presId="urn:microsoft.com/office/officeart/2005/8/layout/hProcess3"/>
    <dgm:cxn modelId="{83832C4B-2F76-42B0-B65D-DDC5AD077626}" type="presOf" srcId="{049B0700-6621-413F-AE90-260AD13DED50}" destId="{DE4E5041-93CA-4CF0-942E-F260C4FF614E}" srcOrd="0" destOrd="0" presId="urn:microsoft.com/office/officeart/2005/8/layout/hProcess3"/>
    <dgm:cxn modelId="{028364E7-1DB5-486F-8F35-15DFD3C75100}" srcId="{D9887839-F857-46E9-B503-081C7F6AA0B3}" destId="{049B0700-6621-413F-AE90-260AD13DED50}" srcOrd="1" destOrd="0" parTransId="{48F18CC1-6A8B-495A-BB0F-5B0CDD638F1A}" sibTransId="{912330CD-55A0-4F13-AE74-9FE6423AA900}"/>
    <dgm:cxn modelId="{0244E4F1-94D1-4E78-BFD8-EF35812869D4}" type="presOf" srcId="{D9887839-F857-46E9-B503-081C7F6AA0B3}" destId="{790D2361-521D-41AB-8486-B3735C4EE2B2}" srcOrd="0" destOrd="0" presId="urn:microsoft.com/office/officeart/2005/8/layout/hProcess3"/>
    <dgm:cxn modelId="{65E6798C-0ED1-4C8F-BEAF-C64230DCA89D}" type="presParOf" srcId="{790D2361-521D-41AB-8486-B3735C4EE2B2}" destId="{077FA0FD-7E98-4DC9-A1D0-4499EDDF0B7B}" srcOrd="0" destOrd="0" presId="urn:microsoft.com/office/officeart/2005/8/layout/hProcess3"/>
    <dgm:cxn modelId="{15F14D32-B5EB-4068-A2DD-69FFE84E9CA4}" type="presParOf" srcId="{790D2361-521D-41AB-8486-B3735C4EE2B2}" destId="{66846FE1-725B-44CF-84BD-F1EF53D471D3}" srcOrd="1" destOrd="0" presId="urn:microsoft.com/office/officeart/2005/8/layout/hProcess3"/>
    <dgm:cxn modelId="{C17373D0-BBCB-4976-9E3F-5E901402FF3F}" type="presParOf" srcId="{66846FE1-725B-44CF-84BD-F1EF53D471D3}" destId="{99045421-EFCE-40BD-96B7-3B2136329198}" srcOrd="0" destOrd="0" presId="urn:microsoft.com/office/officeart/2005/8/layout/hProcess3"/>
    <dgm:cxn modelId="{4D35717A-6345-4D31-A2D8-A22B9FD99D0C}" type="presParOf" srcId="{66846FE1-725B-44CF-84BD-F1EF53D471D3}" destId="{7294522E-BF52-401A-B76F-61C4A7804461}" srcOrd="1" destOrd="0" presId="urn:microsoft.com/office/officeart/2005/8/layout/hProcess3"/>
    <dgm:cxn modelId="{00EEE9AD-4318-4F30-A0FF-EC09C8E28BBE}" type="presParOf" srcId="{7294522E-BF52-401A-B76F-61C4A7804461}" destId="{45ADE861-AC06-405A-9113-CC85CA8EA6D4}" srcOrd="0" destOrd="0" presId="urn:microsoft.com/office/officeart/2005/8/layout/hProcess3"/>
    <dgm:cxn modelId="{0F9B1F16-FE17-4B4A-B730-7C2AE05B1177}" type="presParOf" srcId="{7294522E-BF52-401A-B76F-61C4A7804461}" destId="{9A364DB5-4016-42C5-A73C-5457E8596729}" srcOrd="1" destOrd="0" presId="urn:microsoft.com/office/officeart/2005/8/layout/hProcess3"/>
    <dgm:cxn modelId="{A584497B-52C2-4904-A5A9-863F79916608}" type="presParOf" srcId="{7294522E-BF52-401A-B76F-61C4A7804461}" destId="{89536742-B0A4-4A2B-94FB-619EF635ED18}" srcOrd="2" destOrd="0" presId="urn:microsoft.com/office/officeart/2005/8/layout/hProcess3"/>
    <dgm:cxn modelId="{994D0EE3-9A09-447A-860B-3900B71576F6}" type="presParOf" srcId="{7294522E-BF52-401A-B76F-61C4A7804461}" destId="{3CF1F865-8748-4F5B-88ED-5DEAD13356C8}" srcOrd="3" destOrd="0" presId="urn:microsoft.com/office/officeart/2005/8/layout/hProcess3"/>
    <dgm:cxn modelId="{61A51A0D-E778-49E7-A060-D99BD0FB8F82}" type="presParOf" srcId="{66846FE1-725B-44CF-84BD-F1EF53D471D3}" destId="{0EFE5B94-7D5F-4419-BC35-B727297CD3B9}" srcOrd="2" destOrd="0" presId="urn:microsoft.com/office/officeart/2005/8/layout/hProcess3"/>
    <dgm:cxn modelId="{453AB56E-4C55-4021-A996-C1F69E799541}" type="presParOf" srcId="{66846FE1-725B-44CF-84BD-F1EF53D471D3}" destId="{BEF0A696-2B86-4B8C-BAA5-7AC8992CD8D9}" srcOrd="3" destOrd="0" presId="urn:microsoft.com/office/officeart/2005/8/layout/hProcess3"/>
    <dgm:cxn modelId="{3FA5F4B8-D6B1-4F5C-8D47-8975080819E6}" type="presParOf" srcId="{BEF0A696-2B86-4B8C-BAA5-7AC8992CD8D9}" destId="{828E2C71-8513-4CEC-96F7-15CB2D586110}" srcOrd="0" destOrd="0" presId="urn:microsoft.com/office/officeart/2005/8/layout/hProcess3"/>
    <dgm:cxn modelId="{9FB95C1D-CF5F-4E29-83AA-C0E463F27748}" type="presParOf" srcId="{BEF0A696-2B86-4B8C-BAA5-7AC8992CD8D9}" destId="{DE4E5041-93CA-4CF0-942E-F260C4FF614E}" srcOrd="1" destOrd="0" presId="urn:microsoft.com/office/officeart/2005/8/layout/hProcess3"/>
    <dgm:cxn modelId="{9AB39936-0B4A-416C-A96C-8205C937E4B8}" type="presParOf" srcId="{BEF0A696-2B86-4B8C-BAA5-7AC8992CD8D9}" destId="{64028C38-BD15-496D-A0CC-6325A2DAAA1A}" srcOrd="2" destOrd="0" presId="urn:microsoft.com/office/officeart/2005/8/layout/hProcess3"/>
    <dgm:cxn modelId="{1046CF90-AD59-4DF3-86A7-230437D7AC4F}" type="presParOf" srcId="{BEF0A696-2B86-4B8C-BAA5-7AC8992CD8D9}" destId="{6FEFE41E-80F0-4AA4-A37A-27AC1D307ABF}" srcOrd="3" destOrd="0" presId="urn:microsoft.com/office/officeart/2005/8/layout/hProcess3"/>
    <dgm:cxn modelId="{538E5B2E-BC81-4E6A-AE23-1547B67DD210}" type="presParOf" srcId="{66846FE1-725B-44CF-84BD-F1EF53D471D3}" destId="{4F9719EF-7402-4116-BCC2-9F032A40E0ED}" srcOrd="4" destOrd="0" presId="urn:microsoft.com/office/officeart/2005/8/layout/hProcess3"/>
    <dgm:cxn modelId="{DD283E34-194F-4871-8475-9D22DF407907}" type="presParOf" srcId="{66846FE1-725B-44CF-84BD-F1EF53D471D3}" destId="{383F946F-9A34-4BA3-A500-30A61E88199D}" srcOrd="5" destOrd="0" presId="urn:microsoft.com/office/officeart/2005/8/layout/hProcess3"/>
    <dgm:cxn modelId="{5DFE96D6-3DA6-439F-BCF6-77A96CFF87EB}" type="presParOf" srcId="{383F946F-9A34-4BA3-A500-30A61E88199D}" destId="{984A5004-ECF5-4456-A61B-72BC5202324D}" srcOrd="0" destOrd="0" presId="urn:microsoft.com/office/officeart/2005/8/layout/hProcess3"/>
    <dgm:cxn modelId="{CC482F0D-A225-437E-8360-A784714AA3F8}" type="presParOf" srcId="{383F946F-9A34-4BA3-A500-30A61E88199D}" destId="{35BEED07-51E7-45BB-96DA-B54188D2064F}" srcOrd="1" destOrd="0" presId="urn:microsoft.com/office/officeart/2005/8/layout/hProcess3"/>
    <dgm:cxn modelId="{B4857F90-283C-4505-809B-6CCC859F067D}" type="presParOf" srcId="{383F946F-9A34-4BA3-A500-30A61E88199D}" destId="{70462C23-D581-42ED-89D2-249D4622D15E}" srcOrd="2" destOrd="0" presId="urn:microsoft.com/office/officeart/2005/8/layout/hProcess3"/>
    <dgm:cxn modelId="{037A595C-C6BA-4267-99AA-89815969F4A2}" type="presParOf" srcId="{383F946F-9A34-4BA3-A500-30A61E88199D}" destId="{3CCF9FEB-59AB-4CC8-BE3E-E4850F83A9C3}" srcOrd="3" destOrd="0" presId="urn:microsoft.com/office/officeart/2005/8/layout/hProcess3"/>
    <dgm:cxn modelId="{40C1950D-CA72-423C-90AA-BC7DCC3E3782}" type="presParOf" srcId="{66846FE1-725B-44CF-84BD-F1EF53D471D3}" destId="{76171D96-1F28-43EA-8B91-B58589CD0A93}" srcOrd="6" destOrd="0" presId="urn:microsoft.com/office/officeart/2005/8/layout/hProcess3"/>
    <dgm:cxn modelId="{F99B844B-4823-4ADE-95AC-1D550E5986F9}" type="presParOf" srcId="{66846FE1-725B-44CF-84BD-F1EF53D471D3}" destId="{FFAC6A40-DA5E-4BB3-B12D-94A9F410EBBA}" srcOrd="7" destOrd="0" presId="urn:microsoft.com/office/officeart/2005/8/layout/hProcess3"/>
    <dgm:cxn modelId="{BB7A5EA0-7628-4358-AA9F-BD30069AF7B8}" type="presParOf" srcId="{66846FE1-725B-44CF-84BD-F1EF53D471D3}" destId="{D2CA1AD3-3C1E-466E-9F20-D2EED8ADD90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004CC-2C61-4621-9B97-EB73B34F17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23B0B-B49F-4280-A6E0-EEB85807C4B9}">
      <dgm:prSet phldrT="[Text]" custT="1"/>
      <dgm:spPr/>
      <dgm:t>
        <a:bodyPr/>
        <a:lstStyle/>
        <a:p>
          <a:r>
            <a:rPr lang="en-US" sz="2400" dirty="0" smtClean="0"/>
            <a:t>1. </a:t>
          </a:r>
          <a:r>
            <a:rPr lang="en-US" sz="2400" dirty="0" err="1" smtClean="0"/>
            <a:t>Keterbatasan</a:t>
          </a:r>
          <a:r>
            <a:rPr lang="en-US" sz="2400" dirty="0" smtClean="0"/>
            <a:t> </a:t>
          </a:r>
          <a:r>
            <a:rPr lang="en-US" sz="2400" dirty="0" err="1" smtClean="0"/>
            <a:t>jumlah</a:t>
          </a:r>
          <a:r>
            <a:rPr lang="en-US" sz="2400" dirty="0" smtClean="0"/>
            <a:t> kata yang </a:t>
          </a:r>
          <a:r>
            <a:rPr lang="en-US" sz="2400" dirty="0" err="1" smtClean="0"/>
            <a:t>tersedia</a:t>
          </a:r>
          <a:r>
            <a:rPr lang="en-US" sz="2400" dirty="0" smtClean="0"/>
            <a:t> </a:t>
          </a:r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mewakili</a:t>
          </a:r>
          <a:r>
            <a:rPr lang="en-US" sz="2400" dirty="0" smtClean="0"/>
            <a:t> </a:t>
          </a:r>
          <a:r>
            <a:rPr lang="en-US" sz="2400" dirty="0" err="1" smtClean="0"/>
            <a:t>objek</a:t>
          </a:r>
          <a:endParaRPr lang="en-US" sz="2400" dirty="0"/>
        </a:p>
      </dgm:t>
    </dgm:pt>
    <dgm:pt modelId="{7C952FC5-17AF-4285-BB00-0E5487A3EAB3}" type="parTrans" cxnId="{23F97866-0962-49B3-92F8-5CEC067A0D86}">
      <dgm:prSet/>
      <dgm:spPr/>
      <dgm:t>
        <a:bodyPr/>
        <a:lstStyle/>
        <a:p>
          <a:endParaRPr lang="en-US"/>
        </a:p>
      </dgm:t>
    </dgm:pt>
    <dgm:pt modelId="{613C0EA8-ECE7-4B8E-B92A-6B3F9BD6A3B3}" type="sibTrans" cxnId="{23F97866-0962-49B3-92F8-5CEC067A0D86}">
      <dgm:prSet/>
      <dgm:spPr/>
      <dgm:t>
        <a:bodyPr/>
        <a:lstStyle/>
        <a:p>
          <a:endParaRPr lang="en-US"/>
        </a:p>
      </dgm:t>
    </dgm:pt>
    <dgm:pt modelId="{6F3743CC-0B29-43A7-B649-305266EC7641}">
      <dgm:prSet phldrT="[Text]" custT="1"/>
      <dgm:spPr/>
      <dgm:t>
        <a:bodyPr/>
        <a:lstStyle/>
        <a:p>
          <a:r>
            <a:rPr lang="en-US" sz="2400" dirty="0" smtClean="0"/>
            <a:t>2. kata-kata </a:t>
          </a:r>
          <a:r>
            <a:rPr lang="en-US" sz="2400" dirty="0" err="1" smtClean="0"/>
            <a:t>bersifat</a:t>
          </a:r>
          <a:r>
            <a:rPr lang="en-US" sz="2400" dirty="0" smtClean="0"/>
            <a:t> </a:t>
          </a:r>
          <a:r>
            <a:rPr lang="en-US" sz="2400" dirty="0" err="1" smtClean="0"/>
            <a:t>ambigu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kontekstual</a:t>
          </a:r>
          <a:r>
            <a:rPr lang="en-US" sz="2400" dirty="0" smtClean="0"/>
            <a:t>.</a:t>
          </a:r>
          <a:endParaRPr lang="en-US" sz="2400" dirty="0"/>
        </a:p>
      </dgm:t>
    </dgm:pt>
    <dgm:pt modelId="{E802425B-FE6C-419B-9BC0-21EF27561483}" type="parTrans" cxnId="{AD772992-A7B3-4DB1-AA79-E7987E894A2A}">
      <dgm:prSet/>
      <dgm:spPr/>
      <dgm:t>
        <a:bodyPr/>
        <a:lstStyle/>
        <a:p>
          <a:endParaRPr lang="en-US"/>
        </a:p>
      </dgm:t>
    </dgm:pt>
    <dgm:pt modelId="{661595F0-EF3A-46DE-98F6-30F665F75858}" type="sibTrans" cxnId="{AD772992-A7B3-4DB1-AA79-E7987E894A2A}">
      <dgm:prSet/>
      <dgm:spPr/>
      <dgm:t>
        <a:bodyPr/>
        <a:lstStyle/>
        <a:p>
          <a:endParaRPr lang="en-US"/>
        </a:p>
      </dgm:t>
    </dgm:pt>
    <dgm:pt modelId="{9C6F3023-AB92-4855-8F00-0DEF03B8C6EB}">
      <dgm:prSet phldrT="[Text]" custT="1"/>
      <dgm:spPr/>
      <dgm:t>
        <a:bodyPr/>
        <a:lstStyle/>
        <a:p>
          <a:r>
            <a:rPr lang="en-US" sz="2400" dirty="0" smtClean="0"/>
            <a:t>3. kata-kata </a:t>
          </a:r>
          <a:r>
            <a:rPr lang="en-US" sz="2400" dirty="0" err="1" smtClean="0"/>
            <a:t>mengandung</a:t>
          </a:r>
          <a:r>
            <a:rPr lang="en-US" sz="2400" dirty="0" smtClean="0"/>
            <a:t> bias </a:t>
          </a:r>
          <a:r>
            <a:rPr lang="en-US" sz="2400" dirty="0" err="1" smtClean="0"/>
            <a:t>budaya</a:t>
          </a:r>
          <a:r>
            <a:rPr lang="en-US" sz="2400" dirty="0" smtClean="0"/>
            <a:t>.</a:t>
          </a:r>
          <a:endParaRPr lang="en-US" sz="2400" dirty="0"/>
        </a:p>
      </dgm:t>
    </dgm:pt>
    <dgm:pt modelId="{CE48F08F-FD2B-4012-BF72-6D8A37DFA55C}" type="parTrans" cxnId="{36101BDB-121B-48AA-B3B5-3DDCD735D60C}">
      <dgm:prSet/>
      <dgm:spPr/>
      <dgm:t>
        <a:bodyPr/>
        <a:lstStyle/>
        <a:p>
          <a:endParaRPr lang="en-US"/>
        </a:p>
      </dgm:t>
    </dgm:pt>
    <dgm:pt modelId="{F784F325-246D-42C7-B0D5-369DA22B11F8}" type="sibTrans" cxnId="{36101BDB-121B-48AA-B3B5-3DDCD735D60C}">
      <dgm:prSet/>
      <dgm:spPr/>
      <dgm:t>
        <a:bodyPr/>
        <a:lstStyle/>
        <a:p>
          <a:endParaRPr lang="en-US"/>
        </a:p>
      </dgm:t>
    </dgm:pt>
    <dgm:pt modelId="{1E36B01C-A7AC-4C69-851F-72868DCAE6EB}">
      <dgm:prSet phldrT="[Text]" custT="1"/>
      <dgm:spPr/>
      <dgm:t>
        <a:bodyPr/>
        <a:lstStyle/>
        <a:p>
          <a:r>
            <a:rPr lang="en-US" sz="2400" dirty="0" smtClean="0"/>
            <a:t>4. </a:t>
          </a:r>
          <a:r>
            <a:rPr lang="en-US" sz="2400" dirty="0" err="1" smtClean="0"/>
            <a:t>Percampuradukan</a:t>
          </a:r>
          <a:r>
            <a:rPr lang="en-US" sz="2400" dirty="0" smtClean="0"/>
            <a:t> </a:t>
          </a:r>
          <a:r>
            <a:rPr lang="en-US" sz="2400" dirty="0" err="1" smtClean="0"/>
            <a:t>fakta</a:t>
          </a:r>
          <a:r>
            <a:rPr lang="en-US" sz="2400" dirty="0" smtClean="0"/>
            <a:t>, </a:t>
          </a:r>
          <a:r>
            <a:rPr lang="en-US" sz="2400" dirty="0" err="1" smtClean="0"/>
            <a:t>penafsiran</a:t>
          </a:r>
          <a:r>
            <a:rPr lang="en-US" sz="2400" dirty="0" smtClean="0"/>
            <a:t>,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penilaian</a:t>
          </a:r>
          <a:r>
            <a:rPr lang="en-US" sz="2400" dirty="0" smtClean="0"/>
            <a:t>.</a:t>
          </a:r>
          <a:endParaRPr lang="en-US" sz="2400" dirty="0"/>
        </a:p>
      </dgm:t>
    </dgm:pt>
    <dgm:pt modelId="{84475A66-CEC4-45BD-ABBD-BAD45DB1A0CC}" type="parTrans" cxnId="{DFF65C9E-A89D-484C-ADBB-F38660ADD59A}">
      <dgm:prSet/>
      <dgm:spPr/>
      <dgm:t>
        <a:bodyPr/>
        <a:lstStyle/>
        <a:p>
          <a:endParaRPr lang="en-US"/>
        </a:p>
      </dgm:t>
    </dgm:pt>
    <dgm:pt modelId="{E544C39E-1CF1-41B0-B0BD-7C50D7F34495}" type="sibTrans" cxnId="{DFF65C9E-A89D-484C-ADBB-F38660ADD59A}">
      <dgm:prSet/>
      <dgm:spPr/>
      <dgm:t>
        <a:bodyPr/>
        <a:lstStyle/>
        <a:p>
          <a:endParaRPr lang="en-US"/>
        </a:p>
      </dgm:t>
    </dgm:pt>
    <dgm:pt modelId="{403FFBC1-2484-4F6F-9A9C-E595405AD9B9}" type="pres">
      <dgm:prSet presAssocID="{F42004CC-2C61-4621-9B97-EB73B34F17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BC38E-024C-4B9F-A2D0-48A41EC31BF1}" type="pres">
      <dgm:prSet presAssocID="{8A523B0B-B49F-4280-A6E0-EEB85807C4B9}" presName="parentLin" presStyleCnt="0"/>
      <dgm:spPr/>
    </dgm:pt>
    <dgm:pt modelId="{A706E9A9-3B63-4B60-ACED-9EB698DAE3D4}" type="pres">
      <dgm:prSet presAssocID="{8A523B0B-B49F-4280-A6E0-EEB85807C4B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2FDC294-3634-4D17-B31A-602F96918B4C}" type="pres">
      <dgm:prSet presAssocID="{8A523B0B-B49F-4280-A6E0-EEB85807C4B9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F2FCF-0207-465D-BD41-015543D00EFB}" type="pres">
      <dgm:prSet presAssocID="{8A523B0B-B49F-4280-A6E0-EEB85807C4B9}" presName="negativeSpace" presStyleCnt="0"/>
      <dgm:spPr/>
    </dgm:pt>
    <dgm:pt modelId="{FFDBBDBB-ECF9-4096-AFAB-F51A4F1530DF}" type="pres">
      <dgm:prSet presAssocID="{8A523B0B-B49F-4280-A6E0-EEB85807C4B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7F81-D5E7-444A-BD08-66C897561A4A}" type="pres">
      <dgm:prSet presAssocID="{613C0EA8-ECE7-4B8E-B92A-6B3F9BD6A3B3}" presName="spaceBetweenRectangles" presStyleCnt="0"/>
      <dgm:spPr/>
    </dgm:pt>
    <dgm:pt modelId="{5AC6BBEB-97E8-4D5D-85AD-1ED31A2C7699}" type="pres">
      <dgm:prSet presAssocID="{6F3743CC-0B29-43A7-B649-305266EC7641}" presName="parentLin" presStyleCnt="0"/>
      <dgm:spPr/>
    </dgm:pt>
    <dgm:pt modelId="{E2DD8517-A57F-4CF5-B559-4676C17DEAEE}" type="pres">
      <dgm:prSet presAssocID="{6F3743CC-0B29-43A7-B649-305266EC764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892D70F-73B3-409F-BE10-759A2763D28A}" type="pres">
      <dgm:prSet presAssocID="{6F3743CC-0B29-43A7-B649-305266EC7641}" presName="parentText" presStyleLbl="node1" presStyleIdx="1" presStyleCnt="4" custScaleX="141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06FCA-89E5-4D56-8086-AFE63E152486}" type="pres">
      <dgm:prSet presAssocID="{6F3743CC-0B29-43A7-B649-305266EC7641}" presName="negativeSpace" presStyleCnt="0"/>
      <dgm:spPr/>
    </dgm:pt>
    <dgm:pt modelId="{4AE20CDA-782D-4DE2-9F28-C803851965FB}" type="pres">
      <dgm:prSet presAssocID="{6F3743CC-0B29-43A7-B649-305266EC7641}" presName="childText" presStyleLbl="conFgAcc1" presStyleIdx="1" presStyleCnt="4">
        <dgm:presLayoutVars>
          <dgm:bulletEnabled val="1"/>
        </dgm:presLayoutVars>
      </dgm:prSet>
      <dgm:spPr/>
    </dgm:pt>
    <dgm:pt modelId="{10852AC3-6089-4351-AE6C-314A4BD111C2}" type="pres">
      <dgm:prSet presAssocID="{661595F0-EF3A-46DE-98F6-30F665F75858}" presName="spaceBetweenRectangles" presStyleCnt="0"/>
      <dgm:spPr/>
    </dgm:pt>
    <dgm:pt modelId="{A165E044-BDD6-4554-8613-495C22373228}" type="pres">
      <dgm:prSet presAssocID="{9C6F3023-AB92-4855-8F00-0DEF03B8C6EB}" presName="parentLin" presStyleCnt="0"/>
      <dgm:spPr/>
    </dgm:pt>
    <dgm:pt modelId="{0A824237-4257-4C38-B573-605E485ED43D}" type="pres">
      <dgm:prSet presAssocID="{9C6F3023-AB92-4855-8F00-0DEF03B8C6EB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2A67C59-B091-43F0-8070-795F1CDECAB8}" type="pres">
      <dgm:prSet presAssocID="{9C6F3023-AB92-4855-8F00-0DEF03B8C6EB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A1A8F-9A5D-47A4-9AED-D209FFB67AE9}" type="pres">
      <dgm:prSet presAssocID="{9C6F3023-AB92-4855-8F00-0DEF03B8C6EB}" presName="negativeSpace" presStyleCnt="0"/>
      <dgm:spPr/>
    </dgm:pt>
    <dgm:pt modelId="{53D4530C-9CCC-486E-A4D5-CF9C4B14CC7A}" type="pres">
      <dgm:prSet presAssocID="{9C6F3023-AB92-4855-8F00-0DEF03B8C6EB}" presName="childText" presStyleLbl="conFgAcc1" presStyleIdx="2" presStyleCnt="4">
        <dgm:presLayoutVars>
          <dgm:bulletEnabled val="1"/>
        </dgm:presLayoutVars>
      </dgm:prSet>
      <dgm:spPr/>
    </dgm:pt>
    <dgm:pt modelId="{6B71FE45-C979-43A2-AAEB-ADEDBF0D32C9}" type="pres">
      <dgm:prSet presAssocID="{F784F325-246D-42C7-B0D5-369DA22B11F8}" presName="spaceBetweenRectangles" presStyleCnt="0"/>
      <dgm:spPr/>
    </dgm:pt>
    <dgm:pt modelId="{6E24D497-3B53-4C95-B27E-A148994DA116}" type="pres">
      <dgm:prSet presAssocID="{1E36B01C-A7AC-4C69-851F-72868DCAE6EB}" presName="parentLin" presStyleCnt="0"/>
      <dgm:spPr/>
    </dgm:pt>
    <dgm:pt modelId="{EE8EDD9E-413F-41EF-AD75-DEF2083E50DC}" type="pres">
      <dgm:prSet presAssocID="{1E36B01C-A7AC-4C69-851F-72868DCAE6E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8C1EB07-18D6-47C7-82C2-7D082F986585}" type="pres">
      <dgm:prSet presAssocID="{1E36B01C-A7AC-4C69-851F-72868DCAE6EB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FA0CB-4B94-4B73-A2C1-D637A5182919}" type="pres">
      <dgm:prSet presAssocID="{1E36B01C-A7AC-4C69-851F-72868DCAE6EB}" presName="negativeSpace" presStyleCnt="0"/>
      <dgm:spPr/>
    </dgm:pt>
    <dgm:pt modelId="{D2AED85A-8798-4F80-A495-70BF6F7BA48C}" type="pres">
      <dgm:prSet presAssocID="{1E36B01C-A7AC-4C69-851F-72868DCAE6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64D3AC2-8E81-403F-931A-98EEAF94E40A}" type="presOf" srcId="{9C6F3023-AB92-4855-8F00-0DEF03B8C6EB}" destId="{E2A67C59-B091-43F0-8070-795F1CDECAB8}" srcOrd="1" destOrd="0" presId="urn:microsoft.com/office/officeart/2005/8/layout/list1"/>
    <dgm:cxn modelId="{87712C4C-BB8D-460A-B2FB-15724BC5286E}" type="presOf" srcId="{8A523B0B-B49F-4280-A6E0-EEB85807C4B9}" destId="{82FDC294-3634-4D17-B31A-602F96918B4C}" srcOrd="1" destOrd="0" presId="urn:microsoft.com/office/officeart/2005/8/layout/list1"/>
    <dgm:cxn modelId="{3DA4CF50-E0DE-4A23-B9F0-97C3B2F0DF99}" type="presOf" srcId="{1E36B01C-A7AC-4C69-851F-72868DCAE6EB}" destId="{EE8EDD9E-413F-41EF-AD75-DEF2083E50DC}" srcOrd="0" destOrd="0" presId="urn:microsoft.com/office/officeart/2005/8/layout/list1"/>
    <dgm:cxn modelId="{36101BDB-121B-48AA-B3B5-3DDCD735D60C}" srcId="{F42004CC-2C61-4621-9B97-EB73B34F1720}" destId="{9C6F3023-AB92-4855-8F00-0DEF03B8C6EB}" srcOrd="2" destOrd="0" parTransId="{CE48F08F-FD2B-4012-BF72-6D8A37DFA55C}" sibTransId="{F784F325-246D-42C7-B0D5-369DA22B11F8}"/>
    <dgm:cxn modelId="{AD772992-A7B3-4DB1-AA79-E7987E894A2A}" srcId="{F42004CC-2C61-4621-9B97-EB73B34F1720}" destId="{6F3743CC-0B29-43A7-B649-305266EC7641}" srcOrd="1" destOrd="0" parTransId="{E802425B-FE6C-419B-9BC0-21EF27561483}" sibTransId="{661595F0-EF3A-46DE-98F6-30F665F75858}"/>
    <dgm:cxn modelId="{B79A771E-8A6C-4161-8647-172BB0703D95}" type="presOf" srcId="{6F3743CC-0B29-43A7-B649-305266EC7641}" destId="{E892D70F-73B3-409F-BE10-759A2763D28A}" srcOrd="1" destOrd="0" presId="urn:microsoft.com/office/officeart/2005/8/layout/list1"/>
    <dgm:cxn modelId="{23F97866-0962-49B3-92F8-5CEC067A0D86}" srcId="{F42004CC-2C61-4621-9B97-EB73B34F1720}" destId="{8A523B0B-B49F-4280-A6E0-EEB85807C4B9}" srcOrd="0" destOrd="0" parTransId="{7C952FC5-17AF-4285-BB00-0E5487A3EAB3}" sibTransId="{613C0EA8-ECE7-4B8E-B92A-6B3F9BD6A3B3}"/>
    <dgm:cxn modelId="{964F8A9B-684C-4270-A87B-5CA872F6CBB5}" type="presOf" srcId="{6F3743CC-0B29-43A7-B649-305266EC7641}" destId="{E2DD8517-A57F-4CF5-B559-4676C17DEAEE}" srcOrd="0" destOrd="0" presId="urn:microsoft.com/office/officeart/2005/8/layout/list1"/>
    <dgm:cxn modelId="{58F04FBC-78B4-467E-AEC9-AABFEC1D72FF}" type="presOf" srcId="{8A523B0B-B49F-4280-A6E0-EEB85807C4B9}" destId="{A706E9A9-3B63-4B60-ACED-9EB698DAE3D4}" srcOrd="0" destOrd="0" presId="urn:microsoft.com/office/officeart/2005/8/layout/list1"/>
    <dgm:cxn modelId="{40DF8456-0E8F-4589-A392-CB6242C97022}" type="presOf" srcId="{F42004CC-2C61-4621-9B97-EB73B34F1720}" destId="{403FFBC1-2484-4F6F-9A9C-E595405AD9B9}" srcOrd="0" destOrd="0" presId="urn:microsoft.com/office/officeart/2005/8/layout/list1"/>
    <dgm:cxn modelId="{AA7C64EB-1694-4637-9978-70714DFE55DE}" type="presOf" srcId="{9C6F3023-AB92-4855-8F00-0DEF03B8C6EB}" destId="{0A824237-4257-4C38-B573-605E485ED43D}" srcOrd="0" destOrd="0" presId="urn:microsoft.com/office/officeart/2005/8/layout/list1"/>
    <dgm:cxn modelId="{2DA35DE5-D820-4F50-B100-D0BF5334A80F}" type="presOf" srcId="{1E36B01C-A7AC-4C69-851F-72868DCAE6EB}" destId="{18C1EB07-18D6-47C7-82C2-7D082F986585}" srcOrd="1" destOrd="0" presId="urn:microsoft.com/office/officeart/2005/8/layout/list1"/>
    <dgm:cxn modelId="{DFF65C9E-A89D-484C-ADBB-F38660ADD59A}" srcId="{F42004CC-2C61-4621-9B97-EB73B34F1720}" destId="{1E36B01C-A7AC-4C69-851F-72868DCAE6EB}" srcOrd="3" destOrd="0" parTransId="{84475A66-CEC4-45BD-ABBD-BAD45DB1A0CC}" sibTransId="{E544C39E-1CF1-41B0-B0BD-7C50D7F34495}"/>
    <dgm:cxn modelId="{3D42C710-65C9-47C9-93F3-07C834DF572D}" type="presParOf" srcId="{403FFBC1-2484-4F6F-9A9C-E595405AD9B9}" destId="{F00BC38E-024C-4B9F-A2D0-48A41EC31BF1}" srcOrd="0" destOrd="0" presId="urn:microsoft.com/office/officeart/2005/8/layout/list1"/>
    <dgm:cxn modelId="{7244D649-BB7F-4DE0-A3F2-11FAFF9B9FE9}" type="presParOf" srcId="{F00BC38E-024C-4B9F-A2D0-48A41EC31BF1}" destId="{A706E9A9-3B63-4B60-ACED-9EB698DAE3D4}" srcOrd="0" destOrd="0" presId="urn:microsoft.com/office/officeart/2005/8/layout/list1"/>
    <dgm:cxn modelId="{E1344C58-CB44-4D84-9BC0-468B01804E71}" type="presParOf" srcId="{F00BC38E-024C-4B9F-A2D0-48A41EC31BF1}" destId="{82FDC294-3634-4D17-B31A-602F96918B4C}" srcOrd="1" destOrd="0" presId="urn:microsoft.com/office/officeart/2005/8/layout/list1"/>
    <dgm:cxn modelId="{C162EBBF-4435-465A-8DAF-34B7B37A6D34}" type="presParOf" srcId="{403FFBC1-2484-4F6F-9A9C-E595405AD9B9}" destId="{669F2FCF-0207-465D-BD41-015543D00EFB}" srcOrd="1" destOrd="0" presId="urn:microsoft.com/office/officeart/2005/8/layout/list1"/>
    <dgm:cxn modelId="{C9F5D152-D81C-4485-A347-3E6B77ECC407}" type="presParOf" srcId="{403FFBC1-2484-4F6F-9A9C-E595405AD9B9}" destId="{FFDBBDBB-ECF9-4096-AFAB-F51A4F1530DF}" srcOrd="2" destOrd="0" presId="urn:microsoft.com/office/officeart/2005/8/layout/list1"/>
    <dgm:cxn modelId="{FCF8C59E-25F9-4423-AC8E-7BE20765349D}" type="presParOf" srcId="{403FFBC1-2484-4F6F-9A9C-E595405AD9B9}" destId="{36D67F81-D5E7-444A-BD08-66C897561A4A}" srcOrd="3" destOrd="0" presId="urn:microsoft.com/office/officeart/2005/8/layout/list1"/>
    <dgm:cxn modelId="{167725A5-100D-4E82-8BEF-F58FF88DC95B}" type="presParOf" srcId="{403FFBC1-2484-4F6F-9A9C-E595405AD9B9}" destId="{5AC6BBEB-97E8-4D5D-85AD-1ED31A2C7699}" srcOrd="4" destOrd="0" presId="urn:microsoft.com/office/officeart/2005/8/layout/list1"/>
    <dgm:cxn modelId="{06668E9B-3C6D-45BF-84D4-C53274582D9F}" type="presParOf" srcId="{5AC6BBEB-97E8-4D5D-85AD-1ED31A2C7699}" destId="{E2DD8517-A57F-4CF5-B559-4676C17DEAEE}" srcOrd="0" destOrd="0" presId="urn:microsoft.com/office/officeart/2005/8/layout/list1"/>
    <dgm:cxn modelId="{C3D55AFF-21B6-4EE7-8E68-05FC3A034CAD}" type="presParOf" srcId="{5AC6BBEB-97E8-4D5D-85AD-1ED31A2C7699}" destId="{E892D70F-73B3-409F-BE10-759A2763D28A}" srcOrd="1" destOrd="0" presId="urn:microsoft.com/office/officeart/2005/8/layout/list1"/>
    <dgm:cxn modelId="{943A10EF-E669-4206-9D32-591DB807D0AE}" type="presParOf" srcId="{403FFBC1-2484-4F6F-9A9C-E595405AD9B9}" destId="{47006FCA-89E5-4D56-8086-AFE63E152486}" srcOrd="5" destOrd="0" presId="urn:microsoft.com/office/officeart/2005/8/layout/list1"/>
    <dgm:cxn modelId="{3EBA4CF9-35AA-4C7E-956C-4ABC9B434B5F}" type="presParOf" srcId="{403FFBC1-2484-4F6F-9A9C-E595405AD9B9}" destId="{4AE20CDA-782D-4DE2-9F28-C803851965FB}" srcOrd="6" destOrd="0" presId="urn:microsoft.com/office/officeart/2005/8/layout/list1"/>
    <dgm:cxn modelId="{C5E7954D-35DF-4552-B878-BEB26C31EE94}" type="presParOf" srcId="{403FFBC1-2484-4F6F-9A9C-E595405AD9B9}" destId="{10852AC3-6089-4351-AE6C-314A4BD111C2}" srcOrd="7" destOrd="0" presId="urn:microsoft.com/office/officeart/2005/8/layout/list1"/>
    <dgm:cxn modelId="{1A74BE79-474B-40AD-9564-FF31DBC84643}" type="presParOf" srcId="{403FFBC1-2484-4F6F-9A9C-E595405AD9B9}" destId="{A165E044-BDD6-4554-8613-495C22373228}" srcOrd="8" destOrd="0" presId="urn:microsoft.com/office/officeart/2005/8/layout/list1"/>
    <dgm:cxn modelId="{394096B0-3A85-47CA-9C40-71B4896DC809}" type="presParOf" srcId="{A165E044-BDD6-4554-8613-495C22373228}" destId="{0A824237-4257-4C38-B573-605E485ED43D}" srcOrd="0" destOrd="0" presId="urn:microsoft.com/office/officeart/2005/8/layout/list1"/>
    <dgm:cxn modelId="{A357B7D5-BB37-460E-AF05-3BFD83BF1DD6}" type="presParOf" srcId="{A165E044-BDD6-4554-8613-495C22373228}" destId="{E2A67C59-B091-43F0-8070-795F1CDECAB8}" srcOrd="1" destOrd="0" presId="urn:microsoft.com/office/officeart/2005/8/layout/list1"/>
    <dgm:cxn modelId="{FF4CB6FD-7A03-4DBE-B053-B85E9D6A8750}" type="presParOf" srcId="{403FFBC1-2484-4F6F-9A9C-E595405AD9B9}" destId="{F6CA1A8F-9A5D-47A4-9AED-D209FFB67AE9}" srcOrd="9" destOrd="0" presId="urn:microsoft.com/office/officeart/2005/8/layout/list1"/>
    <dgm:cxn modelId="{1AB95BFD-5E71-4C81-A30D-59D67E28A9BC}" type="presParOf" srcId="{403FFBC1-2484-4F6F-9A9C-E595405AD9B9}" destId="{53D4530C-9CCC-486E-A4D5-CF9C4B14CC7A}" srcOrd="10" destOrd="0" presId="urn:microsoft.com/office/officeart/2005/8/layout/list1"/>
    <dgm:cxn modelId="{04DF58B3-FBED-4363-A809-33F5A321F088}" type="presParOf" srcId="{403FFBC1-2484-4F6F-9A9C-E595405AD9B9}" destId="{6B71FE45-C979-43A2-AAEB-ADEDBF0D32C9}" srcOrd="11" destOrd="0" presId="urn:microsoft.com/office/officeart/2005/8/layout/list1"/>
    <dgm:cxn modelId="{9A5B3B1C-CF25-45A9-BD07-18D7B0EAD86F}" type="presParOf" srcId="{403FFBC1-2484-4F6F-9A9C-E595405AD9B9}" destId="{6E24D497-3B53-4C95-B27E-A148994DA116}" srcOrd="12" destOrd="0" presId="urn:microsoft.com/office/officeart/2005/8/layout/list1"/>
    <dgm:cxn modelId="{2E26C770-804D-452F-B9D4-8CB0FFC167ED}" type="presParOf" srcId="{6E24D497-3B53-4C95-B27E-A148994DA116}" destId="{EE8EDD9E-413F-41EF-AD75-DEF2083E50DC}" srcOrd="0" destOrd="0" presId="urn:microsoft.com/office/officeart/2005/8/layout/list1"/>
    <dgm:cxn modelId="{6751A71C-A996-429B-BB92-51F8A816A005}" type="presParOf" srcId="{6E24D497-3B53-4C95-B27E-A148994DA116}" destId="{18C1EB07-18D6-47C7-82C2-7D082F986585}" srcOrd="1" destOrd="0" presId="urn:microsoft.com/office/officeart/2005/8/layout/list1"/>
    <dgm:cxn modelId="{23941721-2DAB-4870-B272-CCCD1B62ABCE}" type="presParOf" srcId="{403FFBC1-2484-4F6F-9A9C-E595405AD9B9}" destId="{D16FA0CB-4B94-4B73-A2C1-D637A5182919}" srcOrd="13" destOrd="0" presId="urn:microsoft.com/office/officeart/2005/8/layout/list1"/>
    <dgm:cxn modelId="{4DE9BCA1-1DCB-4310-ACD1-30BD49F223B5}" type="presParOf" srcId="{403FFBC1-2484-4F6F-9A9C-E595405AD9B9}" destId="{D2AED85A-8798-4F80-A495-70BF6F7BA4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AB302-A26A-44F8-BEF5-F9D1BD8360F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1CE879-878B-4D91-9264-77C73A791AD0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Menulis</a:t>
          </a:r>
          <a:r>
            <a:rPr lang="en-US" dirty="0" smtClean="0"/>
            <a:t>    (</a:t>
          </a:r>
          <a:r>
            <a:rPr lang="en-US" dirty="0" err="1" smtClean="0"/>
            <a:t>Aktif</a:t>
          </a:r>
          <a:r>
            <a:rPr lang="en-US" dirty="0" smtClean="0"/>
            <a:t>)</a:t>
          </a:r>
          <a:endParaRPr lang="en-US" dirty="0"/>
        </a:p>
      </dgm:t>
    </dgm:pt>
    <dgm:pt modelId="{BF302F78-5D0E-4A12-BFF2-288E0C1556B1}" type="parTrans" cxnId="{8D15A70B-74C8-4E3F-B3A1-D3B7D48E4202}">
      <dgm:prSet/>
      <dgm:spPr/>
      <dgm:t>
        <a:bodyPr/>
        <a:lstStyle/>
        <a:p>
          <a:endParaRPr lang="en-US"/>
        </a:p>
      </dgm:t>
    </dgm:pt>
    <dgm:pt modelId="{11662065-B386-4876-8946-B1CEDD677E04}" type="sibTrans" cxnId="{8D15A70B-74C8-4E3F-B3A1-D3B7D48E4202}">
      <dgm:prSet/>
      <dgm:spPr/>
      <dgm:t>
        <a:bodyPr/>
        <a:lstStyle/>
        <a:p>
          <a:endParaRPr lang="en-US"/>
        </a:p>
      </dgm:t>
    </dgm:pt>
    <dgm:pt modelId="{CEB65252-40F2-4C14-B95C-38B740086232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Membaca</a:t>
          </a:r>
          <a:r>
            <a:rPr lang="en-US" dirty="0" smtClean="0"/>
            <a:t> (</a:t>
          </a:r>
          <a:r>
            <a:rPr lang="en-US" dirty="0" err="1" smtClean="0"/>
            <a:t>Pasif</a:t>
          </a:r>
          <a:r>
            <a:rPr lang="en-US" dirty="0" smtClean="0"/>
            <a:t>)</a:t>
          </a:r>
          <a:endParaRPr lang="en-US" dirty="0"/>
        </a:p>
      </dgm:t>
    </dgm:pt>
    <dgm:pt modelId="{AE9AE499-D737-4452-9475-BA1D49840F06}" type="parTrans" cxnId="{86305AF0-4CB9-4524-B622-73E7BB0CE67E}">
      <dgm:prSet/>
      <dgm:spPr/>
      <dgm:t>
        <a:bodyPr/>
        <a:lstStyle/>
        <a:p>
          <a:endParaRPr lang="en-US"/>
        </a:p>
      </dgm:t>
    </dgm:pt>
    <dgm:pt modelId="{8CA6464B-86DB-4391-97A6-467D59982E29}" type="sibTrans" cxnId="{86305AF0-4CB9-4524-B622-73E7BB0CE67E}">
      <dgm:prSet/>
      <dgm:spPr/>
      <dgm:t>
        <a:bodyPr/>
        <a:lstStyle/>
        <a:p>
          <a:endParaRPr lang="en-US"/>
        </a:p>
      </dgm:t>
    </dgm:pt>
    <dgm:pt modelId="{4732E4BC-BE97-498B-A3D7-6C82C237CCEF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Berbicara</a:t>
          </a:r>
          <a:r>
            <a:rPr lang="en-US" dirty="0" smtClean="0"/>
            <a:t> (</a:t>
          </a:r>
          <a:r>
            <a:rPr lang="en-US" dirty="0" err="1" smtClean="0"/>
            <a:t>Aktif</a:t>
          </a:r>
          <a:r>
            <a:rPr lang="en-US" dirty="0" smtClean="0"/>
            <a:t>)</a:t>
          </a:r>
          <a:endParaRPr lang="en-US" dirty="0"/>
        </a:p>
      </dgm:t>
    </dgm:pt>
    <dgm:pt modelId="{16706FF6-2759-4D05-BD16-1B86A271232A}" type="parTrans" cxnId="{D47C27CC-FEFB-4CAC-BE3B-7C578E3FE968}">
      <dgm:prSet/>
      <dgm:spPr/>
      <dgm:t>
        <a:bodyPr/>
        <a:lstStyle/>
        <a:p>
          <a:endParaRPr lang="en-US"/>
        </a:p>
      </dgm:t>
    </dgm:pt>
    <dgm:pt modelId="{3C234847-C90A-4F10-998C-7122BE8A3394}" type="sibTrans" cxnId="{D47C27CC-FEFB-4CAC-BE3B-7C578E3FE968}">
      <dgm:prSet/>
      <dgm:spPr/>
      <dgm:t>
        <a:bodyPr/>
        <a:lstStyle/>
        <a:p>
          <a:endParaRPr lang="en-US"/>
        </a:p>
      </dgm:t>
    </dgm:pt>
    <dgm:pt modelId="{ED104A2B-6D05-4DC1-BE73-A159F17D6289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Mendengar</a:t>
          </a:r>
          <a:r>
            <a:rPr lang="en-US" dirty="0" smtClean="0"/>
            <a:t> (</a:t>
          </a:r>
          <a:r>
            <a:rPr lang="en-US" dirty="0" err="1" smtClean="0"/>
            <a:t>Pasif</a:t>
          </a:r>
          <a:r>
            <a:rPr lang="en-US" dirty="0" smtClean="0"/>
            <a:t>)</a:t>
          </a:r>
          <a:endParaRPr lang="en-US" dirty="0"/>
        </a:p>
      </dgm:t>
    </dgm:pt>
    <dgm:pt modelId="{AF295A45-DBDB-4A5C-A11B-FB5944420C67}" type="parTrans" cxnId="{8B8D7E00-C61A-46FE-879F-B70B9777CF93}">
      <dgm:prSet/>
      <dgm:spPr/>
      <dgm:t>
        <a:bodyPr/>
        <a:lstStyle/>
        <a:p>
          <a:endParaRPr lang="en-US"/>
        </a:p>
      </dgm:t>
    </dgm:pt>
    <dgm:pt modelId="{542767B4-5853-4C0F-BDB2-BA5280D31A37}" type="sibTrans" cxnId="{8B8D7E00-C61A-46FE-879F-B70B9777CF93}">
      <dgm:prSet/>
      <dgm:spPr/>
      <dgm:t>
        <a:bodyPr/>
        <a:lstStyle/>
        <a:p>
          <a:endParaRPr lang="en-US"/>
        </a:p>
      </dgm:t>
    </dgm:pt>
    <dgm:pt modelId="{0F47A9DF-8098-4BEA-9EE1-69C27862526D}" type="pres">
      <dgm:prSet presAssocID="{13EAB302-A26A-44F8-BEF5-F9D1BD8360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67AD71-AF3A-4128-A00A-FB2D081A8AF1}" type="pres">
      <dgm:prSet presAssocID="{801CE879-878B-4D91-9264-77C73A791AD0}" presName="compNode" presStyleCnt="0"/>
      <dgm:spPr/>
      <dgm:t>
        <a:bodyPr/>
        <a:lstStyle/>
        <a:p>
          <a:endParaRPr lang="en-US"/>
        </a:p>
      </dgm:t>
    </dgm:pt>
    <dgm:pt modelId="{2A2A907C-7800-48AE-B3D3-664A3C7BFC1C}" type="pres">
      <dgm:prSet presAssocID="{801CE879-878B-4D91-9264-77C73A791AD0}" presName="pictRect" presStyleLbl="node1" presStyleIdx="0" presStyleCnt="4" custScaleX="110576" custScaleY="142688" custLinFactNeighborY="3606"/>
      <dgm:spPr>
        <a:blipFill>
          <a:blip xmlns:r="http://schemas.openxmlformats.org/officeDocument/2006/relationships" r:embed="rId1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D68C380D-FD06-490D-922D-7430DC16569B}" type="pres">
      <dgm:prSet presAssocID="{801CE879-878B-4D91-9264-77C73A791AD0}" presName="textRect" presStyleLbl="revTx" presStyleIdx="0" presStyleCnt="4" custScaleX="96830" custScaleY="87648" custLinFactNeighborX="2885" custLinFactNeighborY="5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F9F37-261D-4CC5-BFFF-69AD936B3669}" type="pres">
      <dgm:prSet presAssocID="{11662065-B386-4876-8946-B1CEDD677E0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E93D47-112F-4093-893B-237D51627196}" type="pres">
      <dgm:prSet presAssocID="{CEB65252-40F2-4C14-B95C-38B740086232}" presName="compNode" presStyleCnt="0"/>
      <dgm:spPr/>
      <dgm:t>
        <a:bodyPr/>
        <a:lstStyle/>
        <a:p>
          <a:endParaRPr lang="en-US"/>
        </a:p>
      </dgm:t>
    </dgm:pt>
    <dgm:pt modelId="{76BFEFA2-752F-44B7-8669-84F792EC7DD1}" type="pres">
      <dgm:prSet presAssocID="{CEB65252-40F2-4C14-B95C-38B740086232}" presName="pictRect" presStyleLbl="node1" presStyleIdx="1" presStyleCnt="4" custScaleX="112400" custScaleY="136738" custLinFactNeighborX="-2625" custLinFactNeighborY="5932"/>
      <dgm:spPr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37A5F4D1-5CD9-43C4-95D2-17AF784FA072}" type="pres">
      <dgm:prSet presAssocID="{CEB65252-40F2-4C14-B95C-38B740086232}" presName="textRect" presStyleLbl="revTx" presStyleIdx="1" presStyleCnt="4" custScaleY="101405" custLinFactNeighborX="783" custLinFactNeighborY="55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AFF47-4F00-42A5-B322-08111F39A79A}" type="pres">
      <dgm:prSet presAssocID="{8CA6464B-86DB-4391-97A6-467D59982E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08AE99-5546-484F-9E18-B1B0C6F0C892}" type="pres">
      <dgm:prSet presAssocID="{4732E4BC-BE97-498B-A3D7-6C82C237CCEF}" presName="compNode" presStyleCnt="0"/>
      <dgm:spPr/>
      <dgm:t>
        <a:bodyPr/>
        <a:lstStyle/>
        <a:p>
          <a:endParaRPr lang="en-US"/>
        </a:p>
      </dgm:t>
    </dgm:pt>
    <dgm:pt modelId="{3B1F3BF4-2BBF-4A9E-86A0-F333BC83DBC7}" type="pres">
      <dgm:prSet presAssocID="{4732E4BC-BE97-498B-A3D7-6C82C237CCEF}" presName="pictRect" presStyleLbl="node1" presStyleIdx="2" presStyleCnt="4" custScaleX="109315" custScaleY="139304" custLinFactX="18672" custLinFactNeighborX="100000" custLinFactNeighborY="4356"/>
      <dgm:spPr>
        <a:blipFill>
          <a:blip xmlns:r="http://schemas.openxmlformats.org/officeDocument/2006/relationships" r:embed="rId3">
            <a:extLst/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F0C70FE-5D6D-4CCD-93C4-F2DE45CCA9BB}" type="pres">
      <dgm:prSet presAssocID="{4732E4BC-BE97-498B-A3D7-6C82C237CCEF}" presName="textRect" presStyleLbl="revTx" presStyleIdx="2" presStyleCnt="4" custScaleY="98209" custLinFactX="22582" custLinFactNeighborX="100000" custLinFactNeighborY="53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519C0-5F57-49D3-9BEF-61BF81A60094}" type="pres">
      <dgm:prSet presAssocID="{3C234847-C90A-4F10-998C-7122BE8A339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9EE504-7FC9-4524-8338-6CE4E3FA4F95}" type="pres">
      <dgm:prSet presAssocID="{ED104A2B-6D05-4DC1-BE73-A159F17D6289}" presName="compNode" presStyleCnt="0"/>
      <dgm:spPr/>
      <dgm:t>
        <a:bodyPr/>
        <a:lstStyle/>
        <a:p>
          <a:endParaRPr lang="en-US"/>
        </a:p>
      </dgm:t>
    </dgm:pt>
    <dgm:pt modelId="{4E49DF2E-2155-447F-9548-0A3CA704AB4D}" type="pres">
      <dgm:prSet presAssocID="{ED104A2B-6D05-4DC1-BE73-A159F17D6289}" presName="pictRect" presStyleLbl="node1" presStyleIdx="3" presStyleCnt="4" custScaleX="112269" custScaleY="132988" custLinFactX="-25124" custLinFactNeighborX="-100000" custLinFactNeighborY="5698"/>
      <dgm:spPr>
        <a:blipFill>
          <a:blip xmlns:r="http://schemas.openxmlformats.org/officeDocument/2006/relationships" r:embed="rId4">
            <a:extLst/>
          </a:blip>
          <a:srcRect/>
          <a:stretch>
            <a:fillRect l="-2000" r="-2000"/>
          </a:stretch>
        </a:blipFill>
        <a:effectLst>
          <a:outerShdw blurRad="50800" dist="50800" sx="1000" sy="1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endParaRPr lang="en-US"/>
        </a:p>
      </dgm:t>
    </dgm:pt>
    <dgm:pt modelId="{921837C4-A165-4AC3-B351-5D7056676592}" type="pres">
      <dgm:prSet presAssocID="{ED104A2B-6D05-4DC1-BE73-A159F17D6289}" presName="textRect" presStyleLbl="revTx" presStyleIdx="3" presStyleCnt="4" custScaleY="108085" custLinFactX="-22455" custLinFactNeighborX="-100000" custLinFactNeighborY="6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C27CC-FEFB-4CAC-BE3B-7C578E3FE968}" srcId="{13EAB302-A26A-44F8-BEF5-F9D1BD8360FA}" destId="{4732E4BC-BE97-498B-A3D7-6C82C237CCEF}" srcOrd="2" destOrd="0" parTransId="{16706FF6-2759-4D05-BD16-1B86A271232A}" sibTransId="{3C234847-C90A-4F10-998C-7122BE8A3394}"/>
    <dgm:cxn modelId="{2FE37F9C-FE4E-4F19-A78D-81D94DA26EAF}" type="presOf" srcId="{ED104A2B-6D05-4DC1-BE73-A159F17D6289}" destId="{921837C4-A165-4AC3-B351-5D7056676592}" srcOrd="0" destOrd="0" presId="urn:microsoft.com/office/officeart/2005/8/layout/pList1#1"/>
    <dgm:cxn modelId="{5014BDD5-F229-42BF-8787-08A802B87B38}" type="presOf" srcId="{8CA6464B-86DB-4391-97A6-467D59982E29}" destId="{252AFF47-4F00-42A5-B322-08111F39A79A}" srcOrd="0" destOrd="0" presId="urn:microsoft.com/office/officeart/2005/8/layout/pList1#1"/>
    <dgm:cxn modelId="{E8B80EA7-DFD8-46A9-9B5C-4493A7552C4A}" type="presOf" srcId="{11662065-B386-4876-8946-B1CEDD677E04}" destId="{5A9F9F37-261D-4CC5-BFFF-69AD936B3669}" srcOrd="0" destOrd="0" presId="urn:microsoft.com/office/officeart/2005/8/layout/pList1#1"/>
    <dgm:cxn modelId="{8D15A70B-74C8-4E3F-B3A1-D3B7D48E4202}" srcId="{13EAB302-A26A-44F8-BEF5-F9D1BD8360FA}" destId="{801CE879-878B-4D91-9264-77C73A791AD0}" srcOrd="0" destOrd="0" parTransId="{BF302F78-5D0E-4A12-BFF2-288E0C1556B1}" sibTransId="{11662065-B386-4876-8946-B1CEDD677E04}"/>
    <dgm:cxn modelId="{F2EB8218-A846-414C-8A49-0E976F4276AD}" type="presOf" srcId="{13EAB302-A26A-44F8-BEF5-F9D1BD8360FA}" destId="{0F47A9DF-8098-4BEA-9EE1-69C27862526D}" srcOrd="0" destOrd="0" presId="urn:microsoft.com/office/officeart/2005/8/layout/pList1#1"/>
    <dgm:cxn modelId="{8B8D7E00-C61A-46FE-879F-B70B9777CF93}" srcId="{13EAB302-A26A-44F8-BEF5-F9D1BD8360FA}" destId="{ED104A2B-6D05-4DC1-BE73-A159F17D6289}" srcOrd="3" destOrd="0" parTransId="{AF295A45-DBDB-4A5C-A11B-FB5944420C67}" sibTransId="{542767B4-5853-4C0F-BDB2-BA5280D31A37}"/>
    <dgm:cxn modelId="{32F80328-9C95-4DF3-A82F-C4CFC9592988}" type="presOf" srcId="{4732E4BC-BE97-498B-A3D7-6C82C237CCEF}" destId="{1F0C70FE-5D6D-4CCD-93C4-F2DE45CCA9BB}" srcOrd="0" destOrd="0" presId="urn:microsoft.com/office/officeart/2005/8/layout/pList1#1"/>
    <dgm:cxn modelId="{F595BF0A-C8EF-4CE9-A583-108181AC9652}" type="presOf" srcId="{801CE879-878B-4D91-9264-77C73A791AD0}" destId="{D68C380D-FD06-490D-922D-7430DC16569B}" srcOrd="0" destOrd="0" presId="urn:microsoft.com/office/officeart/2005/8/layout/pList1#1"/>
    <dgm:cxn modelId="{113BB374-45A6-4B75-BFB7-2B199EA80055}" type="presOf" srcId="{CEB65252-40F2-4C14-B95C-38B740086232}" destId="{37A5F4D1-5CD9-43C4-95D2-17AF784FA072}" srcOrd="0" destOrd="0" presId="urn:microsoft.com/office/officeart/2005/8/layout/pList1#1"/>
    <dgm:cxn modelId="{40733518-DA19-4F75-8E0A-5C8DC6FDB420}" type="presOf" srcId="{3C234847-C90A-4F10-998C-7122BE8A3394}" destId="{8AD519C0-5F57-49D3-9BEF-61BF81A60094}" srcOrd="0" destOrd="0" presId="urn:microsoft.com/office/officeart/2005/8/layout/pList1#1"/>
    <dgm:cxn modelId="{86305AF0-4CB9-4524-B622-73E7BB0CE67E}" srcId="{13EAB302-A26A-44F8-BEF5-F9D1BD8360FA}" destId="{CEB65252-40F2-4C14-B95C-38B740086232}" srcOrd="1" destOrd="0" parTransId="{AE9AE499-D737-4452-9475-BA1D49840F06}" sibTransId="{8CA6464B-86DB-4391-97A6-467D59982E29}"/>
    <dgm:cxn modelId="{BF1457DC-7799-4682-B0C0-8682FAF8A90B}" type="presParOf" srcId="{0F47A9DF-8098-4BEA-9EE1-69C27862526D}" destId="{B867AD71-AF3A-4128-A00A-FB2D081A8AF1}" srcOrd="0" destOrd="0" presId="urn:microsoft.com/office/officeart/2005/8/layout/pList1#1"/>
    <dgm:cxn modelId="{14CA1F04-8DA0-4CE8-BA61-6093A7D86BDC}" type="presParOf" srcId="{B867AD71-AF3A-4128-A00A-FB2D081A8AF1}" destId="{2A2A907C-7800-48AE-B3D3-664A3C7BFC1C}" srcOrd="0" destOrd="0" presId="urn:microsoft.com/office/officeart/2005/8/layout/pList1#1"/>
    <dgm:cxn modelId="{050CC668-CEFA-4700-9F4A-B8BD4CD784FD}" type="presParOf" srcId="{B867AD71-AF3A-4128-A00A-FB2D081A8AF1}" destId="{D68C380D-FD06-490D-922D-7430DC16569B}" srcOrd="1" destOrd="0" presId="urn:microsoft.com/office/officeart/2005/8/layout/pList1#1"/>
    <dgm:cxn modelId="{D5E9492A-60EF-4C29-AB09-AECC1F91F568}" type="presParOf" srcId="{0F47A9DF-8098-4BEA-9EE1-69C27862526D}" destId="{5A9F9F37-261D-4CC5-BFFF-69AD936B3669}" srcOrd="1" destOrd="0" presId="urn:microsoft.com/office/officeart/2005/8/layout/pList1#1"/>
    <dgm:cxn modelId="{06624C35-DA54-424E-9086-BF0240DADCB7}" type="presParOf" srcId="{0F47A9DF-8098-4BEA-9EE1-69C27862526D}" destId="{12E93D47-112F-4093-893B-237D51627196}" srcOrd="2" destOrd="0" presId="urn:microsoft.com/office/officeart/2005/8/layout/pList1#1"/>
    <dgm:cxn modelId="{4DB506BE-F07A-4CBC-92AF-8E65054F35C4}" type="presParOf" srcId="{12E93D47-112F-4093-893B-237D51627196}" destId="{76BFEFA2-752F-44B7-8669-84F792EC7DD1}" srcOrd="0" destOrd="0" presId="urn:microsoft.com/office/officeart/2005/8/layout/pList1#1"/>
    <dgm:cxn modelId="{024F555A-B131-4227-A5D7-6BD2B59D966B}" type="presParOf" srcId="{12E93D47-112F-4093-893B-237D51627196}" destId="{37A5F4D1-5CD9-43C4-95D2-17AF784FA072}" srcOrd="1" destOrd="0" presId="urn:microsoft.com/office/officeart/2005/8/layout/pList1#1"/>
    <dgm:cxn modelId="{860B43EF-4490-43FD-BC2B-A2B6BC03D290}" type="presParOf" srcId="{0F47A9DF-8098-4BEA-9EE1-69C27862526D}" destId="{252AFF47-4F00-42A5-B322-08111F39A79A}" srcOrd="3" destOrd="0" presId="urn:microsoft.com/office/officeart/2005/8/layout/pList1#1"/>
    <dgm:cxn modelId="{9D675B52-75EF-485C-BA86-1805B8C1AACF}" type="presParOf" srcId="{0F47A9DF-8098-4BEA-9EE1-69C27862526D}" destId="{7608AE99-5546-484F-9E18-B1B0C6F0C892}" srcOrd="4" destOrd="0" presId="urn:microsoft.com/office/officeart/2005/8/layout/pList1#1"/>
    <dgm:cxn modelId="{2EFB2FD4-A3FF-478F-B3F4-DF1425B72C9A}" type="presParOf" srcId="{7608AE99-5546-484F-9E18-B1B0C6F0C892}" destId="{3B1F3BF4-2BBF-4A9E-86A0-F333BC83DBC7}" srcOrd="0" destOrd="0" presId="urn:microsoft.com/office/officeart/2005/8/layout/pList1#1"/>
    <dgm:cxn modelId="{850BA8F8-CEDB-4EAE-B773-764852F161EC}" type="presParOf" srcId="{7608AE99-5546-484F-9E18-B1B0C6F0C892}" destId="{1F0C70FE-5D6D-4CCD-93C4-F2DE45CCA9BB}" srcOrd="1" destOrd="0" presId="urn:microsoft.com/office/officeart/2005/8/layout/pList1#1"/>
    <dgm:cxn modelId="{3D46569B-F5F4-4EE9-B824-9C3BBCA5720E}" type="presParOf" srcId="{0F47A9DF-8098-4BEA-9EE1-69C27862526D}" destId="{8AD519C0-5F57-49D3-9BEF-61BF81A60094}" srcOrd="5" destOrd="0" presId="urn:microsoft.com/office/officeart/2005/8/layout/pList1#1"/>
    <dgm:cxn modelId="{15426F57-2F68-44B7-BB8A-C3C5577851AB}" type="presParOf" srcId="{0F47A9DF-8098-4BEA-9EE1-69C27862526D}" destId="{989EE504-7FC9-4524-8338-6CE4E3FA4F95}" srcOrd="6" destOrd="0" presId="urn:microsoft.com/office/officeart/2005/8/layout/pList1#1"/>
    <dgm:cxn modelId="{89ADAA6D-D411-48B1-89C8-C77EF5D0255B}" type="presParOf" srcId="{989EE504-7FC9-4524-8338-6CE4E3FA4F95}" destId="{4E49DF2E-2155-447F-9548-0A3CA704AB4D}" srcOrd="0" destOrd="0" presId="urn:microsoft.com/office/officeart/2005/8/layout/pList1#1"/>
    <dgm:cxn modelId="{FCAE87F1-C971-4561-9EB0-C455E441AA70}" type="presParOf" srcId="{989EE504-7FC9-4524-8338-6CE4E3FA4F95}" destId="{921837C4-A165-4AC3-B351-5D705667659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B6C07E-0B81-46A8-A55F-FB3AEA76910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15FD2-616C-4C8F-8A60-FACA8E30486C}">
      <dgm:prSet phldrT="[Text]" custT="1"/>
      <dgm:spPr/>
      <dgm:t>
        <a:bodyPr/>
        <a:lstStyle/>
        <a:p>
          <a:endParaRPr lang="en-US" sz="2800" dirty="0" smtClean="0"/>
        </a:p>
        <a:p>
          <a:r>
            <a:rPr lang="en-US" sz="2800" dirty="0" err="1" smtClean="0"/>
            <a:t>Tanda-tanda</a:t>
          </a:r>
          <a:r>
            <a:rPr lang="en-US" sz="2800" dirty="0" smtClean="0"/>
            <a:t> </a:t>
          </a:r>
          <a:r>
            <a:rPr lang="en-US" sz="2800" dirty="0" err="1" smtClean="0"/>
            <a:t>bentuk</a:t>
          </a:r>
          <a:r>
            <a:rPr lang="en-US" sz="2800" dirty="0" smtClean="0"/>
            <a:t> </a:t>
          </a:r>
          <a:r>
            <a:rPr lang="en-US" sz="2800" dirty="0" err="1" smtClean="0"/>
            <a:t>Komunikasi</a:t>
          </a:r>
          <a:r>
            <a:rPr lang="en-US" sz="2800" dirty="0" smtClean="0"/>
            <a:t> Verbal</a:t>
          </a:r>
          <a:endParaRPr lang="en-US" sz="2800" dirty="0"/>
        </a:p>
      </dgm:t>
    </dgm:pt>
    <dgm:pt modelId="{015FC9E3-A96C-45CC-9EB3-5C8F4B7ACD40}" type="parTrans" cxnId="{FBFE5CC3-DDA5-4926-933B-F664D4551B42}">
      <dgm:prSet/>
      <dgm:spPr/>
      <dgm:t>
        <a:bodyPr/>
        <a:lstStyle/>
        <a:p>
          <a:endParaRPr lang="en-US"/>
        </a:p>
      </dgm:t>
    </dgm:pt>
    <dgm:pt modelId="{38F25B97-7F45-4867-9369-6E6F64958EA2}" type="sibTrans" cxnId="{FBFE5CC3-DDA5-4926-933B-F664D4551B42}">
      <dgm:prSet/>
      <dgm:spPr/>
      <dgm:t>
        <a:bodyPr/>
        <a:lstStyle/>
        <a:p>
          <a:endParaRPr lang="en-US"/>
        </a:p>
      </dgm:t>
    </dgm:pt>
    <dgm:pt modelId="{DBC2F979-3243-471F-BC74-7EA2237A70CC}">
      <dgm:prSet phldrT="[Text]"/>
      <dgm:spPr/>
      <dgm:t>
        <a:bodyPr/>
        <a:lstStyle/>
        <a:p>
          <a:r>
            <a:rPr lang="en-US" b="1" dirty="0" err="1" smtClean="0">
              <a:latin typeface="Adobe Garamond Pro Bold" panose="02020702060506020403" pitchFamily="18" charset="0"/>
            </a:rPr>
            <a:t>Disampaikan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secara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Lisan</a:t>
          </a:r>
          <a:endParaRPr lang="en-US" b="1" dirty="0">
            <a:latin typeface="Adobe Garamond Pro Bold" panose="02020702060506020403" pitchFamily="18" charset="0"/>
          </a:endParaRPr>
        </a:p>
      </dgm:t>
    </dgm:pt>
    <dgm:pt modelId="{84CF95D0-F66C-4919-9E0A-CE9E2E55FC91}" type="parTrans" cxnId="{417F2913-CFA7-4304-8269-CD268F00349D}">
      <dgm:prSet/>
      <dgm:spPr/>
      <dgm:t>
        <a:bodyPr/>
        <a:lstStyle/>
        <a:p>
          <a:endParaRPr lang="en-US"/>
        </a:p>
      </dgm:t>
    </dgm:pt>
    <dgm:pt modelId="{52023DF7-1AE2-4C1C-8377-86606E16A56D}" type="sibTrans" cxnId="{417F2913-CFA7-4304-8269-CD268F00349D}">
      <dgm:prSet/>
      <dgm:spPr/>
      <dgm:t>
        <a:bodyPr/>
        <a:lstStyle/>
        <a:p>
          <a:endParaRPr lang="en-US"/>
        </a:p>
      </dgm:t>
    </dgm:pt>
    <dgm:pt modelId="{BBCBB2C1-A758-4172-B30E-42656DA0ACAD}">
      <dgm:prSet phldrT="[Text]"/>
      <dgm:spPr/>
      <dgm:t>
        <a:bodyPr/>
        <a:lstStyle/>
        <a:p>
          <a:r>
            <a:rPr lang="en-US" b="1" dirty="0" smtClean="0">
              <a:latin typeface="Adobe Garamond Pro Bold" panose="02020702060506020403" pitchFamily="18" charset="0"/>
            </a:rPr>
            <a:t>Proses </a:t>
          </a:r>
          <a:r>
            <a:rPr lang="en-US" b="1" dirty="0" err="1" smtClean="0">
              <a:latin typeface="Adobe Garamond Pro Bold" panose="02020702060506020403" pitchFamily="18" charset="0"/>
            </a:rPr>
            <a:t>komunikasi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eksplisit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dan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cenderung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dua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arah</a:t>
          </a:r>
          <a:endParaRPr lang="en-US" b="1" dirty="0">
            <a:latin typeface="Adobe Garamond Pro Bold" panose="02020702060506020403" pitchFamily="18" charset="0"/>
          </a:endParaRPr>
        </a:p>
      </dgm:t>
    </dgm:pt>
    <dgm:pt modelId="{C72D3E63-51A6-4FD9-8923-077922A1902F}" type="parTrans" cxnId="{646AE35B-86DB-40AA-9C6D-F69A73F00653}">
      <dgm:prSet/>
      <dgm:spPr/>
      <dgm:t>
        <a:bodyPr/>
        <a:lstStyle/>
        <a:p>
          <a:endParaRPr lang="en-US"/>
        </a:p>
      </dgm:t>
    </dgm:pt>
    <dgm:pt modelId="{A5066E8C-3197-478B-8AE2-B2936BDC2664}" type="sibTrans" cxnId="{646AE35B-86DB-40AA-9C6D-F69A73F00653}">
      <dgm:prSet/>
      <dgm:spPr/>
      <dgm:t>
        <a:bodyPr/>
        <a:lstStyle/>
        <a:p>
          <a:endParaRPr lang="en-US"/>
        </a:p>
      </dgm:t>
    </dgm:pt>
    <dgm:pt modelId="{C629F316-7A66-486C-A5E9-BF8C0E202129}">
      <dgm:prSet phldrT="[Text]"/>
      <dgm:spPr/>
      <dgm:t>
        <a:bodyPr/>
        <a:lstStyle/>
        <a:p>
          <a:r>
            <a:rPr lang="en-US" b="1" dirty="0" err="1" smtClean="0">
              <a:latin typeface="Adobe Garamond Pro Bold" panose="02020702060506020403" pitchFamily="18" charset="0"/>
            </a:rPr>
            <a:t>Kualitas</a:t>
          </a:r>
          <a:r>
            <a:rPr lang="en-US" b="1" dirty="0" smtClean="0">
              <a:latin typeface="Adobe Garamond Pro Bold" panose="02020702060506020403" pitchFamily="18" charset="0"/>
            </a:rPr>
            <a:t> Proses </a:t>
          </a:r>
          <a:r>
            <a:rPr lang="en-US" b="1" dirty="0" err="1" smtClean="0">
              <a:latin typeface="Adobe Garamond Pro Bold" panose="02020702060506020403" pitchFamily="18" charset="0"/>
            </a:rPr>
            <a:t>Komunikasi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sering</a:t>
          </a:r>
          <a:r>
            <a:rPr lang="en-US" b="1" dirty="0" smtClean="0">
              <a:latin typeface="Adobe Garamond Pro Bold" panose="02020702060506020403" pitchFamily="18" charset="0"/>
            </a:rPr>
            <a:t> kali </a:t>
          </a:r>
          <a:r>
            <a:rPr lang="en-US" b="1" dirty="0" err="1" smtClean="0">
              <a:latin typeface="Adobe Garamond Pro Bold" panose="02020702060506020403" pitchFamily="18" charset="0"/>
            </a:rPr>
            <a:t>ditentukan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oleh</a:t>
          </a:r>
          <a:r>
            <a:rPr lang="en-US" b="1" dirty="0" smtClean="0">
              <a:latin typeface="Adobe Garamond Pro Bold" panose="02020702060506020403" pitchFamily="18" charset="0"/>
            </a:rPr>
            <a:t> </a:t>
          </a:r>
          <a:r>
            <a:rPr lang="en-US" b="1" dirty="0" err="1" smtClean="0">
              <a:latin typeface="Adobe Garamond Pro Bold" panose="02020702060506020403" pitchFamily="18" charset="0"/>
            </a:rPr>
            <a:t>Komunikasi</a:t>
          </a:r>
          <a:r>
            <a:rPr lang="en-US" b="1" dirty="0" smtClean="0">
              <a:latin typeface="Adobe Garamond Pro Bold" panose="02020702060506020403" pitchFamily="18" charset="0"/>
            </a:rPr>
            <a:t> Non Verbal</a:t>
          </a:r>
          <a:endParaRPr lang="en-US" b="1" dirty="0">
            <a:latin typeface="Adobe Garamond Pro Bold" panose="02020702060506020403" pitchFamily="18" charset="0"/>
          </a:endParaRPr>
        </a:p>
      </dgm:t>
    </dgm:pt>
    <dgm:pt modelId="{F111F148-49BF-4448-A01C-EB80ADDCDB2D}" type="parTrans" cxnId="{03A65384-8E01-4E26-9A3D-D27CB9975BEE}">
      <dgm:prSet/>
      <dgm:spPr/>
      <dgm:t>
        <a:bodyPr/>
        <a:lstStyle/>
        <a:p>
          <a:endParaRPr lang="en-US"/>
        </a:p>
      </dgm:t>
    </dgm:pt>
    <dgm:pt modelId="{0B05BD13-8433-48D5-A41E-5539FBE40768}" type="sibTrans" cxnId="{03A65384-8E01-4E26-9A3D-D27CB9975BEE}">
      <dgm:prSet/>
      <dgm:spPr/>
      <dgm:t>
        <a:bodyPr/>
        <a:lstStyle/>
        <a:p>
          <a:endParaRPr lang="en-US"/>
        </a:p>
      </dgm:t>
    </dgm:pt>
    <dgm:pt modelId="{93F28527-3B2A-4544-A79D-67E2E86D2228}" type="pres">
      <dgm:prSet presAssocID="{30B6C07E-0B81-46A8-A55F-FB3AEA7691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626A4-3FC3-4A7B-BD02-5CE20C0A611F}" type="pres">
      <dgm:prSet presAssocID="{BA215FD2-616C-4C8F-8A60-FACA8E30486C}" presName="composite" presStyleCnt="0"/>
      <dgm:spPr/>
    </dgm:pt>
    <dgm:pt modelId="{CB9D92DC-38A3-4B49-8FE3-34A0E4AF5BFF}" type="pres">
      <dgm:prSet presAssocID="{BA215FD2-616C-4C8F-8A60-FACA8E30486C}" presName="parentText" presStyleLbl="alignNode1" presStyleIdx="0" presStyleCnt="1" custLinFactNeighborY="-83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A6594-67F6-407D-A085-D4A5F9B7254D}" type="pres">
      <dgm:prSet presAssocID="{BA215FD2-616C-4C8F-8A60-FACA8E30486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93D3D7-9643-4794-B9E2-009BD5ACD17A}" type="presOf" srcId="{C629F316-7A66-486C-A5E9-BF8C0E202129}" destId="{C8BA6594-67F6-407D-A085-D4A5F9B7254D}" srcOrd="0" destOrd="2" presId="urn:microsoft.com/office/officeart/2005/8/layout/chevron2"/>
    <dgm:cxn modelId="{1AD1F5B4-C360-4889-9CC2-B3C45242542B}" type="presOf" srcId="{BA215FD2-616C-4C8F-8A60-FACA8E30486C}" destId="{CB9D92DC-38A3-4B49-8FE3-34A0E4AF5BFF}" srcOrd="0" destOrd="0" presId="urn:microsoft.com/office/officeart/2005/8/layout/chevron2"/>
    <dgm:cxn modelId="{776AC928-ED96-4D9C-8D9B-2CE5108CE9B9}" type="presOf" srcId="{DBC2F979-3243-471F-BC74-7EA2237A70CC}" destId="{C8BA6594-67F6-407D-A085-D4A5F9B7254D}" srcOrd="0" destOrd="0" presId="urn:microsoft.com/office/officeart/2005/8/layout/chevron2"/>
    <dgm:cxn modelId="{646AE35B-86DB-40AA-9C6D-F69A73F00653}" srcId="{BA215FD2-616C-4C8F-8A60-FACA8E30486C}" destId="{BBCBB2C1-A758-4172-B30E-42656DA0ACAD}" srcOrd="1" destOrd="0" parTransId="{C72D3E63-51A6-4FD9-8923-077922A1902F}" sibTransId="{A5066E8C-3197-478B-8AE2-B2936BDC2664}"/>
    <dgm:cxn modelId="{03A65384-8E01-4E26-9A3D-D27CB9975BEE}" srcId="{BA215FD2-616C-4C8F-8A60-FACA8E30486C}" destId="{C629F316-7A66-486C-A5E9-BF8C0E202129}" srcOrd="2" destOrd="0" parTransId="{F111F148-49BF-4448-A01C-EB80ADDCDB2D}" sibTransId="{0B05BD13-8433-48D5-A41E-5539FBE40768}"/>
    <dgm:cxn modelId="{2D188706-2EAD-4A11-8BFF-B42D1DA80C1A}" type="presOf" srcId="{BBCBB2C1-A758-4172-B30E-42656DA0ACAD}" destId="{C8BA6594-67F6-407D-A085-D4A5F9B7254D}" srcOrd="0" destOrd="1" presId="urn:microsoft.com/office/officeart/2005/8/layout/chevron2"/>
    <dgm:cxn modelId="{17D44594-EAF6-4708-AE14-C83940CC0C44}" type="presOf" srcId="{30B6C07E-0B81-46A8-A55F-FB3AEA769106}" destId="{93F28527-3B2A-4544-A79D-67E2E86D2228}" srcOrd="0" destOrd="0" presId="urn:microsoft.com/office/officeart/2005/8/layout/chevron2"/>
    <dgm:cxn modelId="{417F2913-CFA7-4304-8269-CD268F00349D}" srcId="{BA215FD2-616C-4C8F-8A60-FACA8E30486C}" destId="{DBC2F979-3243-471F-BC74-7EA2237A70CC}" srcOrd="0" destOrd="0" parTransId="{84CF95D0-F66C-4919-9E0A-CE9E2E55FC91}" sibTransId="{52023DF7-1AE2-4C1C-8377-86606E16A56D}"/>
    <dgm:cxn modelId="{FBFE5CC3-DDA5-4926-933B-F664D4551B42}" srcId="{30B6C07E-0B81-46A8-A55F-FB3AEA769106}" destId="{BA215FD2-616C-4C8F-8A60-FACA8E30486C}" srcOrd="0" destOrd="0" parTransId="{015FC9E3-A96C-45CC-9EB3-5C8F4B7ACD40}" sibTransId="{38F25B97-7F45-4867-9369-6E6F64958EA2}"/>
    <dgm:cxn modelId="{20B6A108-CD53-4336-8E0D-B8CFB6714080}" type="presParOf" srcId="{93F28527-3B2A-4544-A79D-67E2E86D2228}" destId="{59A626A4-3FC3-4A7B-BD02-5CE20C0A611F}" srcOrd="0" destOrd="0" presId="urn:microsoft.com/office/officeart/2005/8/layout/chevron2"/>
    <dgm:cxn modelId="{8ACDA00A-833A-4DD1-9C1C-82DB2287FEA0}" type="presParOf" srcId="{59A626A4-3FC3-4A7B-BD02-5CE20C0A611F}" destId="{CB9D92DC-38A3-4B49-8FE3-34A0E4AF5BFF}" srcOrd="0" destOrd="0" presId="urn:microsoft.com/office/officeart/2005/8/layout/chevron2"/>
    <dgm:cxn modelId="{949F88F3-7304-42F9-A946-B742DAF2FA4A}" type="presParOf" srcId="{59A626A4-3FC3-4A7B-BD02-5CE20C0A611F}" destId="{C8BA6594-67F6-407D-A085-D4A5F9B725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DD7F3-53ED-42B1-9936-1B2025FD96B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4C54B2-5747-4428-9C59-1C233A42BA8B}">
      <dgm:prSet phldrT="[Text]"/>
      <dgm:spPr/>
      <dgm:t>
        <a:bodyPr/>
        <a:lstStyle/>
        <a:p>
          <a:r>
            <a:rPr lang="en-US" dirty="0" err="1" smtClean="0"/>
            <a:t>Aktif</a:t>
          </a:r>
          <a:r>
            <a:rPr lang="en-US" dirty="0" smtClean="0"/>
            <a:t> </a:t>
          </a:r>
          <a:endParaRPr lang="en-US" dirty="0"/>
        </a:p>
      </dgm:t>
    </dgm:pt>
    <dgm:pt modelId="{9BB90003-10C5-46A9-A289-1C3CC47156B4}" type="parTrans" cxnId="{F30E46EC-D7B7-4B8E-8C43-4D7FE0CE597B}">
      <dgm:prSet/>
      <dgm:spPr/>
      <dgm:t>
        <a:bodyPr/>
        <a:lstStyle/>
        <a:p>
          <a:endParaRPr lang="en-US"/>
        </a:p>
      </dgm:t>
    </dgm:pt>
    <dgm:pt modelId="{B9FDC304-2938-4947-9C51-59BF850E38B4}" type="sibTrans" cxnId="{F30E46EC-D7B7-4B8E-8C43-4D7FE0CE597B}">
      <dgm:prSet/>
      <dgm:spPr/>
      <dgm:t>
        <a:bodyPr/>
        <a:lstStyle/>
        <a:p>
          <a:endParaRPr lang="en-US"/>
        </a:p>
      </dgm:t>
    </dgm:pt>
    <dgm:pt modelId="{66EEA30A-40F0-4C7E-B934-BA1414F7A492}">
      <dgm:prSet phldrT="[Text]"/>
      <dgm:spPr/>
      <dgm:t>
        <a:bodyPr/>
        <a:lstStyle/>
        <a:p>
          <a:r>
            <a:rPr lang="en-US" dirty="0" err="1" smtClean="0"/>
            <a:t>Pasif</a:t>
          </a:r>
          <a:endParaRPr lang="en-US" dirty="0" smtClean="0"/>
        </a:p>
      </dgm:t>
    </dgm:pt>
    <dgm:pt modelId="{E9BD4B78-48CA-47B8-A7A7-BFC65AE72E2F}" type="parTrans" cxnId="{562E2099-F4EC-4D79-BBA2-81EF7E6FDFAE}">
      <dgm:prSet/>
      <dgm:spPr/>
      <dgm:t>
        <a:bodyPr/>
        <a:lstStyle/>
        <a:p>
          <a:endParaRPr lang="en-US"/>
        </a:p>
      </dgm:t>
    </dgm:pt>
    <dgm:pt modelId="{80267890-4E6D-475F-9319-A52ADDB3BD56}" type="sibTrans" cxnId="{562E2099-F4EC-4D79-BBA2-81EF7E6FDFAE}">
      <dgm:prSet/>
      <dgm:spPr/>
      <dgm:t>
        <a:bodyPr/>
        <a:lstStyle/>
        <a:p>
          <a:endParaRPr lang="en-US"/>
        </a:p>
      </dgm:t>
    </dgm:pt>
    <dgm:pt modelId="{3780BA93-C855-4C17-A2B7-27CDD8BAFF08}" type="pres">
      <dgm:prSet presAssocID="{2AADD7F3-53ED-42B1-9936-1B2025FD96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1F5D5B-1ED8-4F5E-A821-36A88088A6DA}" type="pres">
      <dgm:prSet presAssocID="{424C54B2-5747-4428-9C59-1C233A42BA8B}" presName="arrow" presStyleLbl="node1" presStyleIdx="0" presStyleCnt="2" custRadScaleRad="114893" custRadScaleInc="18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8D344-5E3C-49F3-98F5-8CE765AB434D}" type="pres">
      <dgm:prSet presAssocID="{66EEA30A-40F0-4C7E-B934-BA1414F7A492}" presName="arrow" presStyleLbl="node1" presStyleIdx="1" presStyleCnt="2" custScaleY="100084" custRadScaleRad="106543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DC345-A59D-42BE-A999-19EB3715CB22}" type="presOf" srcId="{2AADD7F3-53ED-42B1-9936-1B2025FD96B1}" destId="{3780BA93-C855-4C17-A2B7-27CDD8BAFF08}" srcOrd="0" destOrd="0" presId="urn:microsoft.com/office/officeart/2005/8/layout/arrow5"/>
    <dgm:cxn modelId="{F30E46EC-D7B7-4B8E-8C43-4D7FE0CE597B}" srcId="{2AADD7F3-53ED-42B1-9936-1B2025FD96B1}" destId="{424C54B2-5747-4428-9C59-1C233A42BA8B}" srcOrd="0" destOrd="0" parTransId="{9BB90003-10C5-46A9-A289-1C3CC47156B4}" sibTransId="{B9FDC304-2938-4947-9C51-59BF850E38B4}"/>
    <dgm:cxn modelId="{B65BEE9D-C7F0-4A8D-AC0D-EBAE13CEBFB1}" type="presOf" srcId="{66EEA30A-40F0-4C7E-B934-BA1414F7A492}" destId="{4048D344-5E3C-49F3-98F5-8CE765AB434D}" srcOrd="0" destOrd="0" presId="urn:microsoft.com/office/officeart/2005/8/layout/arrow5"/>
    <dgm:cxn modelId="{562E2099-F4EC-4D79-BBA2-81EF7E6FDFAE}" srcId="{2AADD7F3-53ED-42B1-9936-1B2025FD96B1}" destId="{66EEA30A-40F0-4C7E-B934-BA1414F7A492}" srcOrd="1" destOrd="0" parTransId="{E9BD4B78-48CA-47B8-A7A7-BFC65AE72E2F}" sibTransId="{80267890-4E6D-475F-9319-A52ADDB3BD56}"/>
    <dgm:cxn modelId="{80C8E889-D68A-435E-BAD4-097E9ADAABEC}" type="presOf" srcId="{424C54B2-5747-4428-9C59-1C233A42BA8B}" destId="{A91F5D5B-1ED8-4F5E-A821-36A88088A6DA}" srcOrd="0" destOrd="0" presId="urn:microsoft.com/office/officeart/2005/8/layout/arrow5"/>
    <dgm:cxn modelId="{79B7ADFF-AE57-4027-9297-BE42FC3569D8}" type="presParOf" srcId="{3780BA93-C855-4C17-A2B7-27CDD8BAFF08}" destId="{A91F5D5B-1ED8-4F5E-A821-36A88088A6DA}" srcOrd="0" destOrd="0" presId="urn:microsoft.com/office/officeart/2005/8/layout/arrow5"/>
    <dgm:cxn modelId="{E9832AEB-23BE-4D7E-9476-B2C7B9A34976}" type="presParOf" srcId="{3780BA93-C855-4C17-A2B7-27CDD8BAFF08}" destId="{4048D344-5E3C-49F3-98F5-8CE765AB4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239067-3CC7-4A85-B074-373567614CDA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53585-1C01-4A6C-BB9E-2872C4BA8769}">
      <dgm:prSet phldrT="[Text]"/>
      <dgm:spPr/>
      <dgm:t>
        <a:bodyPr/>
        <a:lstStyle/>
        <a:p>
          <a:r>
            <a:rPr lang="en-US" dirty="0" smtClean="0"/>
            <a:t>Radio</a:t>
          </a:r>
          <a:endParaRPr lang="en-US" dirty="0"/>
        </a:p>
      </dgm:t>
    </dgm:pt>
    <dgm:pt modelId="{890E57B4-437A-4224-B40C-96B095A0FE7F}" type="parTrans" cxnId="{72697CB6-4B15-4EB5-9320-03D1768DE8C0}">
      <dgm:prSet/>
      <dgm:spPr/>
      <dgm:t>
        <a:bodyPr/>
        <a:lstStyle/>
        <a:p>
          <a:endParaRPr lang="en-US"/>
        </a:p>
      </dgm:t>
    </dgm:pt>
    <dgm:pt modelId="{813130A9-68B7-4537-9D79-C6EFCCFD037C}" type="sibTrans" cxnId="{72697CB6-4B15-4EB5-9320-03D1768DE8C0}">
      <dgm:prSet/>
      <dgm:spPr/>
      <dgm:t>
        <a:bodyPr/>
        <a:lstStyle/>
        <a:p>
          <a:endParaRPr lang="en-US"/>
        </a:p>
      </dgm:t>
    </dgm:pt>
    <dgm:pt modelId="{4F99E65B-25B9-4AF9-8E48-05282FDFC7EF}">
      <dgm:prSet phldrT="[Text]"/>
      <dgm:spPr/>
      <dgm:t>
        <a:bodyPr/>
        <a:lstStyle/>
        <a:p>
          <a:r>
            <a:rPr lang="en-US" dirty="0" err="1" smtClean="0"/>
            <a:t>Televisi</a:t>
          </a:r>
          <a:endParaRPr lang="en-US" dirty="0"/>
        </a:p>
      </dgm:t>
    </dgm:pt>
    <dgm:pt modelId="{67B31466-DD0A-4137-BFAE-8E9AABC2282C}" type="parTrans" cxnId="{8701795E-B7ED-4F9D-8715-2A8E871FBD1A}">
      <dgm:prSet/>
      <dgm:spPr/>
      <dgm:t>
        <a:bodyPr/>
        <a:lstStyle/>
        <a:p>
          <a:endParaRPr lang="en-US"/>
        </a:p>
      </dgm:t>
    </dgm:pt>
    <dgm:pt modelId="{A0C7DD74-C9F0-4F60-93E1-304F66B40C05}" type="sibTrans" cxnId="{8701795E-B7ED-4F9D-8715-2A8E871FBD1A}">
      <dgm:prSet/>
      <dgm:spPr/>
      <dgm:t>
        <a:bodyPr/>
        <a:lstStyle/>
        <a:p>
          <a:endParaRPr lang="en-US"/>
        </a:p>
      </dgm:t>
    </dgm:pt>
    <dgm:pt modelId="{A1AAB970-B2E4-4960-BC1E-BA43EF9A9781}">
      <dgm:prSet phldrT="[Text]"/>
      <dgm:spPr/>
      <dgm:t>
        <a:bodyPr/>
        <a:lstStyle/>
        <a:p>
          <a:r>
            <a:rPr lang="en-US" dirty="0" smtClean="0"/>
            <a:t>Film</a:t>
          </a:r>
          <a:endParaRPr lang="en-US" dirty="0"/>
        </a:p>
      </dgm:t>
    </dgm:pt>
    <dgm:pt modelId="{24C371EC-A72F-4F40-8922-ACA3043B78A6}" type="parTrans" cxnId="{E50D9592-9F3C-4365-A011-514ACB15AD0D}">
      <dgm:prSet/>
      <dgm:spPr/>
      <dgm:t>
        <a:bodyPr/>
        <a:lstStyle/>
        <a:p>
          <a:endParaRPr lang="en-US"/>
        </a:p>
      </dgm:t>
    </dgm:pt>
    <dgm:pt modelId="{F4C4D553-DBB4-4D80-AA87-59D1CBD52AC2}" type="sibTrans" cxnId="{E50D9592-9F3C-4365-A011-514ACB15AD0D}">
      <dgm:prSet/>
      <dgm:spPr/>
      <dgm:t>
        <a:bodyPr/>
        <a:lstStyle/>
        <a:p>
          <a:endParaRPr lang="en-US"/>
        </a:p>
      </dgm:t>
    </dgm:pt>
    <dgm:pt modelId="{D6A9E9A7-172D-43C1-AB6D-71AF9007FC28}">
      <dgm:prSet phldrT="[Text]"/>
      <dgm:spPr/>
      <dgm:t>
        <a:bodyPr/>
        <a:lstStyle/>
        <a:p>
          <a:r>
            <a:rPr lang="en-US" dirty="0" err="1" smtClean="0"/>
            <a:t>Hanphone</a:t>
          </a:r>
          <a:endParaRPr lang="en-US" dirty="0"/>
        </a:p>
      </dgm:t>
    </dgm:pt>
    <dgm:pt modelId="{38244E5F-0B5C-4ACD-BE6E-3C5F74CDED6E}" type="parTrans" cxnId="{E9305940-E595-4F39-B03D-412E7B759B2E}">
      <dgm:prSet/>
      <dgm:spPr/>
      <dgm:t>
        <a:bodyPr/>
        <a:lstStyle/>
        <a:p>
          <a:endParaRPr lang="en-US"/>
        </a:p>
      </dgm:t>
    </dgm:pt>
    <dgm:pt modelId="{1A24C692-86F9-4B05-8EE9-23ECFBF6F1A3}" type="sibTrans" cxnId="{E9305940-E595-4F39-B03D-412E7B759B2E}">
      <dgm:prSet/>
      <dgm:spPr/>
      <dgm:t>
        <a:bodyPr/>
        <a:lstStyle/>
        <a:p>
          <a:endParaRPr lang="en-US"/>
        </a:p>
      </dgm:t>
    </dgm:pt>
    <dgm:pt modelId="{547EBFFD-0991-4531-8FCF-A7BF1E6AC4C1}" type="pres">
      <dgm:prSet presAssocID="{5D239067-3CC7-4A85-B074-373567614C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FE7B40-AD95-4F48-9D3A-1A7B17ED750A}" type="pres">
      <dgm:prSet presAssocID="{E0D53585-1C01-4A6C-BB9E-2872C4BA8769}" presName="compNode" presStyleCnt="0"/>
      <dgm:spPr/>
    </dgm:pt>
    <dgm:pt modelId="{9A82C2BD-172E-4542-88F6-50025AB87662}" type="pres">
      <dgm:prSet presAssocID="{E0D53585-1C01-4A6C-BB9E-2872C4BA8769}" presName="pictRect" presStyleLbl="node1" presStyleIdx="0" presStyleCnt="4" custLinFactNeighborX="116" custLinFactNeighborY="88854"/>
      <dgm:spPr>
        <a:blipFill>
          <a:blip xmlns:r="http://schemas.openxmlformats.org/officeDocument/2006/relationships" r:embed="rId1">
            <a:extLst/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E1311DCC-5B09-46B7-B428-7BB18FD5EA4B}" type="pres">
      <dgm:prSet presAssocID="{E0D53585-1C01-4A6C-BB9E-2872C4BA8769}" presName="textRect" presStyleLbl="revTx" presStyleIdx="0" presStyleCnt="4" custLinFactY="66486" custLinFactNeighborX="11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1BF6-E2E4-4026-80D5-83357A809127}" type="pres">
      <dgm:prSet presAssocID="{813130A9-68B7-4537-9D79-C6EFCCFD03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537820-5C6A-4245-88B8-8BEB1F5B3C50}" type="pres">
      <dgm:prSet presAssocID="{4F99E65B-25B9-4AF9-8E48-05282FDFC7EF}" presName="compNode" presStyleCnt="0"/>
      <dgm:spPr/>
    </dgm:pt>
    <dgm:pt modelId="{6805AFC6-2191-4557-9969-9F93E460C98C}" type="pres">
      <dgm:prSet presAssocID="{4F99E65B-25B9-4AF9-8E48-05282FDFC7EF}" presName="pictRect" presStyleLbl="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9130DD25-0390-4AFE-A940-7BF88AE25330}" type="pres">
      <dgm:prSet presAssocID="{4F99E65B-25B9-4AF9-8E48-05282FDFC7EF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AC035-C484-4D21-9B0F-29053517C673}" type="pres">
      <dgm:prSet presAssocID="{A0C7DD74-C9F0-4F60-93E1-304F66B40C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9001DD-8A59-4586-A820-637A417E8AF3}" type="pres">
      <dgm:prSet presAssocID="{A1AAB970-B2E4-4960-BC1E-BA43EF9A9781}" presName="compNode" presStyleCnt="0"/>
      <dgm:spPr/>
    </dgm:pt>
    <dgm:pt modelId="{07E7F3EC-6B29-4452-B66B-DA8A12AB11E9}" type="pres">
      <dgm:prSet presAssocID="{A1AAB970-B2E4-4960-BC1E-BA43EF9A9781}" presName="pictRect" presStyleLbl="node1" presStyleIdx="2" presStyleCnt="4" custLinFactNeighborX="1916" custLinFactNeighborY="91746"/>
      <dgm:spPr>
        <a:blipFill>
          <a:blip xmlns:r="http://schemas.openxmlformats.org/officeDocument/2006/relationships" r:embed="rId3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96D66EC5-35F4-471D-AD1A-8041B4ACCA97}" type="pres">
      <dgm:prSet presAssocID="{A1AAB970-B2E4-4960-BC1E-BA43EF9A9781}" presName="textRect" presStyleLbl="revTx" presStyleIdx="2" presStyleCnt="4" custLinFactY="74546" custLinFactNeighborX="574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ECC5E-E46D-4B4F-BDC1-EFC6FDE489E8}" type="pres">
      <dgm:prSet presAssocID="{F4C4D553-DBB4-4D80-AA87-59D1CBD52A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A8822E-7171-4F7D-9B8D-E4F6720095DC}" type="pres">
      <dgm:prSet presAssocID="{D6A9E9A7-172D-43C1-AB6D-71AF9007FC28}" presName="compNode" presStyleCnt="0"/>
      <dgm:spPr/>
    </dgm:pt>
    <dgm:pt modelId="{A6C1FBE6-B177-42CF-B54E-73C893D1201E}" type="pres">
      <dgm:prSet presAssocID="{D6A9E9A7-172D-43C1-AB6D-71AF9007FC28}" presName="pictRect" presStyleLbl="nod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8E2F80BB-0F2F-4348-8FF5-72D9840CE769}" type="pres">
      <dgm:prSet presAssocID="{D6A9E9A7-172D-43C1-AB6D-71AF9007FC2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97CB6-4B15-4EB5-9320-03D1768DE8C0}" srcId="{5D239067-3CC7-4A85-B074-373567614CDA}" destId="{E0D53585-1C01-4A6C-BB9E-2872C4BA8769}" srcOrd="0" destOrd="0" parTransId="{890E57B4-437A-4224-B40C-96B095A0FE7F}" sibTransId="{813130A9-68B7-4537-9D79-C6EFCCFD037C}"/>
    <dgm:cxn modelId="{2EF22D08-4957-4F94-A046-320EA046C3DC}" type="presOf" srcId="{813130A9-68B7-4537-9D79-C6EFCCFD037C}" destId="{5FC21BF6-E2E4-4026-80D5-83357A809127}" srcOrd="0" destOrd="0" presId="urn:microsoft.com/office/officeart/2005/8/layout/pList1#2"/>
    <dgm:cxn modelId="{E50D9592-9F3C-4365-A011-514ACB15AD0D}" srcId="{5D239067-3CC7-4A85-B074-373567614CDA}" destId="{A1AAB970-B2E4-4960-BC1E-BA43EF9A9781}" srcOrd="2" destOrd="0" parTransId="{24C371EC-A72F-4F40-8922-ACA3043B78A6}" sibTransId="{F4C4D553-DBB4-4D80-AA87-59D1CBD52AC2}"/>
    <dgm:cxn modelId="{F8AC3E8B-6EFA-4D44-A548-661AFB44D5C8}" type="presOf" srcId="{F4C4D553-DBB4-4D80-AA87-59D1CBD52AC2}" destId="{E82ECC5E-E46D-4B4F-BDC1-EFC6FDE489E8}" srcOrd="0" destOrd="0" presId="urn:microsoft.com/office/officeart/2005/8/layout/pList1#2"/>
    <dgm:cxn modelId="{0AA8D7ED-4EAB-45CB-971D-7B11A5065A7E}" type="presOf" srcId="{A1AAB970-B2E4-4960-BC1E-BA43EF9A9781}" destId="{96D66EC5-35F4-471D-AD1A-8041B4ACCA97}" srcOrd="0" destOrd="0" presId="urn:microsoft.com/office/officeart/2005/8/layout/pList1#2"/>
    <dgm:cxn modelId="{6DF5BE9D-1F6E-440A-AB56-5085BD71FE43}" type="presOf" srcId="{D6A9E9A7-172D-43C1-AB6D-71AF9007FC28}" destId="{8E2F80BB-0F2F-4348-8FF5-72D9840CE769}" srcOrd="0" destOrd="0" presId="urn:microsoft.com/office/officeart/2005/8/layout/pList1#2"/>
    <dgm:cxn modelId="{7D3B7599-F29C-49EC-9EAC-35508B5908AF}" type="presOf" srcId="{4F99E65B-25B9-4AF9-8E48-05282FDFC7EF}" destId="{9130DD25-0390-4AFE-A940-7BF88AE25330}" srcOrd="0" destOrd="0" presId="urn:microsoft.com/office/officeart/2005/8/layout/pList1#2"/>
    <dgm:cxn modelId="{3D89F6BD-737E-48B6-B30A-96CC4AF129CE}" type="presOf" srcId="{5D239067-3CC7-4A85-B074-373567614CDA}" destId="{547EBFFD-0991-4531-8FCF-A7BF1E6AC4C1}" srcOrd="0" destOrd="0" presId="urn:microsoft.com/office/officeart/2005/8/layout/pList1#2"/>
    <dgm:cxn modelId="{E9305940-E595-4F39-B03D-412E7B759B2E}" srcId="{5D239067-3CC7-4A85-B074-373567614CDA}" destId="{D6A9E9A7-172D-43C1-AB6D-71AF9007FC28}" srcOrd="3" destOrd="0" parTransId="{38244E5F-0B5C-4ACD-BE6E-3C5F74CDED6E}" sibTransId="{1A24C692-86F9-4B05-8EE9-23ECFBF6F1A3}"/>
    <dgm:cxn modelId="{8701795E-B7ED-4F9D-8715-2A8E871FBD1A}" srcId="{5D239067-3CC7-4A85-B074-373567614CDA}" destId="{4F99E65B-25B9-4AF9-8E48-05282FDFC7EF}" srcOrd="1" destOrd="0" parTransId="{67B31466-DD0A-4137-BFAE-8E9AABC2282C}" sibTransId="{A0C7DD74-C9F0-4F60-93E1-304F66B40C05}"/>
    <dgm:cxn modelId="{36C018FE-FDEC-44E3-A6FE-CC422683F3D9}" type="presOf" srcId="{A0C7DD74-C9F0-4F60-93E1-304F66B40C05}" destId="{4F6AC035-C484-4D21-9B0F-29053517C673}" srcOrd="0" destOrd="0" presId="urn:microsoft.com/office/officeart/2005/8/layout/pList1#2"/>
    <dgm:cxn modelId="{45E65F7A-9EAA-4449-A1DC-113D80F751AC}" type="presOf" srcId="{E0D53585-1C01-4A6C-BB9E-2872C4BA8769}" destId="{E1311DCC-5B09-46B7-B428-7BB18FD5EA4B}" srcOrd="0" destOrd="0" presId="urn:microsoft.com/office/officeart/2005/8/layout/pList1#2"/>
    <dgm:cxn modelId="{F8C64577-15EB-45BC-8325-7E7AD43E5B6D}" type="presParOf" srcId="{547EBFFD-0991-4531-8FCF-A7BF1E6AC4C1}" destId="{48FE7B40-AD95-4F48-9D3A-1A7B17ED750A}" srcOrd="0" destOrd="0" presId="urn:microsoft.com/office/officeart/2005/8/layout/pList1#2"/>
    <dgm:cxn modelId="{8FAF3851-6F9E-4038-99B9-82A0EED2D1F3}" type="presParOf" srcId="{48FE7B40-AD95-4F48-9D3A-1A7B17ED750A}" destId="{9A82C2BD-172E-4542-88F6-50025AB87662}" srcOrd="0" destOrd="0" presId="urn:microsoft.com/office/officeart/2005/8/layout/pList1#2"/>
    <dgm:cxn modelId="{C00D6B0B-BFB9-41D7-9A46-859CB322233F}" type="presParOf" srcId="{48FE7B40-AD95-4F48-9D3A-1A7B17ED750A}" destId="{E1311DCC-5B09-46B7-B428-7BB18FD5EA4B}" srcOrd="1" destOrd="0" presId="urn:microsoft.com/office/officeart/2005/8/layout/pList1#2"/>
    <dgm:cxn modelId="{41DB8DC5-571C-47A4-9980-2D8C5DC44B7A}" type="presParOf" srcId="{547EBFFD-0991-4531-8FCF-A7BF1E6AC4C1}" destId="{5FC21BF6-E2E4-4026-80D5-83357A809127}" srcOrd="1" destOrd="0" presId="urn:microsoft.com/office/officeart/2005/8/layout/pList1#2"/>
    <dgm:cxn modelId="{5A0BE0C6-E072-4CDB-A1AD-82C47B17A62E}" type="presParOf" srcId="{547EBFFD-0991-4531-8FCF-A7BF1E6AC4C1}" destId="{69537820-5C6A-4245-88B8-8BEB1F5B3C50}" srcOrd="2" destOrd="0" presId="urn:microsoft.com/office/officeart/2005/8/layout/pList1#2"/>
    <dgm:cxn modelId="{F175319E-D369-430D-9D38-9A05ADAA0AD9}" type="presParOf" srcId="{69537820-5C6A-4245-88B8-8BEB1F5B3C50}" destId="{6805AFC6-2191-4557-9969-9F93E460C98C}" srcOrd="0" destOrd="0" presId="urn:microsoft.com/office/officeart/2005/8/layout/pList1#2"/>
    <dgm:cxn modelId="{CDBAE37A-3ECF-408E-BEAE-7E65999D55A8}" type="presParOf" srcId="{69537820-5C6A-4245-88B8-8BEB1F5B3C50}" destId="{9130DD25-0390-4AFE-A940-7BF88AE25330}" srcOrd="1" destOrd="0" presId="urn:microsoft.com/office/officeart/2005/8/layout/pList1#2"/>
    <dgm:cxn modelId="{94D24FB6-1952-4EC7-9D83-812EB3A2B8A5}" type="presParOf" srcId="{547EBFFD-0991-4531-8FCF-A7BF1E6AC4C1}" destId="{4F6AC035-C484-4D21-9B0F-29053517C673}" srcOrd="3" destOrd="0" presId="urn:microsoft.com/office/officeart/2005/8/layout/pList1#2"/>
    <dgm:cxn modelId="{06CBE96A-04DD-4C05-A98C-FF01FD7C1A17}" type="presParOf" srcId="{547EBFFD-0991-4531-8FCF-A7BF1E6AC4C1}" destId="{6E9001DD-8A59-4586-A820-637A417E8AF3}" srcOrd="4" destOrd="0" presId="urn:microsoft.com/office/officeart/2005/8/layout/pList1#2"/>
    <dgm:cxn modelId="{A4D740BE-EE08-49C7-AB18-40A9E65A1F4B}" type="presParOf" srcId="{6E9001DD-8A59-4586-A820-637A417E8AF3}" destId="{07E7F3EC-6B29-4452-B66B-DA8A12AB11E9}" srcOrd="0" destOrd="0" presId="urn:microsoft.com/office/officeart/2005/8/layout/pList1#2"/>
    <dgm:cxn modelId="{23289EB0-3397-4EB4-BE4F-7DB9AB6E5B61}" type="presParOf" srcId="{6E9001DD-8A59-4586-A820-637A417E8AF3}" destId="{96D66EC5-35F4-471D-AD1A-8041B4ACCA97}" srcOrd="1" destOrd="0" presId="urn:microsoft.com/office/officeart/2005/8/layout/pList1#2"/>
    <dgm:cxn modelId="{38872320-AC89-45A3-86F9-8738394B4947}" type="presParOf" srcId="{547EBFFD-0991-4531-8FCF-A7BF1E6AC4C1}" destId="{E82ECC5E-E46D-4B4F-BDC1-EFC6FDE489E8}" srcOrd="5" destOrd="0" presId="urn:microsoft.com/office/officeart/2005/8/layout/pList1#2"/>
    <dgm:cxn modelId="{16E6E80A-2FF0-484A-AC91-4421D0CE07A7}" type="presParOf" srcId="{547EBFFD-0991-4531-8FCF-A7BF1E6AC4C1}" destId="{D6A8822E-7171-4F7D-9B8D-E4F6720095DC}" srcOrd="6" destOrd="0" presId="urn:microsoft.com/office/officeart/2005/8/layout/pList1#2"/>
    <dgm:cxn modelId="{377D2464-64E6-49D4-B9E7-4FDE032250A0}" type="presParOf" srcId="{D6A8822E-7171-4F7D-9B8D-E4F6720095DC}" destId="{A6C1FBE6-B177-42CF-B54E-73C893D1201E}" srcOrd="0" destOrd="0" presId="urn:microsoft.com/office/officeart/2005/8/layout/pList1#2"/>
    <dgm:cxn modelId="{9AF38667-CAE8-428B-9FD8-8D4A8F3B0AEB}" type="presParOf" srcId="{D6A8822E-7171-4F7D-9B8D-E4F6720095DC}" destId="{8E2F80BB-0F2F-4348-8FF5-72D9840CE769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4E57-7326-4F50-9F39-97F38425C126}">
      <dsp:nvSpPr>
        <dsp:cNvPr id="0" name=""/>
        <dsp:cNvSpPr/>
      </dsp:nvSpPr>
      <dsp:spPr>
        <a:xfrm>
          <a:off x="0" y="951093"/>
          <a:ext cx="80075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B784A-3B22-4565-93AD-52978AFF0E56}">
      <dsp:nvSpPr>
        <dsp:cNvPr id="0" name=""/>
        <dsp:cNvSpPr/>
      </dsp:nvSpPr>
      <dsp:spPr>
        <a:xfrm>
          <a:off x="400376" y="596853"/>
          <a:ext cx="560527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66" tIns="0" rIns="21186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Unsur-unsur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Komunikasi</a:t>
          </a:r>
          <a:r>
            <a:rPr lang="en-US" sz="2400" kern="1200" dirty="0" smtClean="0"/>
            <a:t> Verbal</a:t>
          </a:r>
          <a:endParaRPr lang="en-US" sz="2400" kern="1200" dirty="0"/>
        </a:p>
      </dsp:txBody>
      <dsp:txXfrm>
        <a:off x="434961" y="631438"/>
        <a:ext cx="5536101" cy="639310"/>
      </dsp:txXfrm>
    </dsp:sp>
    <dsp:sp modelId="{C2115B42-EC33-4348-913A-9DF43823C4AD}">
      <dsp:nvSpPr>
        <dsp:cNvPr id="0" name=""/>
        <dsp:cNvSpPr/>
      </dsp:nvSpPr>
      <dsp:spPr>
        <a:xfrm>
          <a:off x="0" y="2039733"/>
          <a:ext cx="791568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ED56F-D881-4E3F-9161-BE1D1875C907}">
      <dsp:nvSpPr>
        <dsp:cNvPr id="0" name=""/>
        <dsp:cNvSpPr/>
      </dsp:nvSpPr>
      <dsp:spPr>
        <a:xfrm>
          <a:off x="400376" y="1685493"/>
          <a:ext cx="560527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66" tIns="0" rIns="21186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Komunikasi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Tulisan</a:t>
          </a:r>
          <a:endParaRPr lang="en-US" sz="2400" kern="1200" dirty="0"/>
        </a:p>
      </dsp:txBody>
      <dsp:txXfrm>
        <a:off x="434961" y="1720078"/>
        <a:ext cx="5536101" cy="639310"/>
      </dsp:txXfrm>
    </dsp:sp>
    <dsp:sp modelId="{9BE4DA27-9A5D-494E-A525-36ECD88020DC}">
      <dsp:nvSpPr>
        <dsp:cNvPr id="0" name=""/>
        <dsp:cNvSpPr/>
      </dsp:nvSpPr>
      <dsp:spPr>
        <a:xfrm>
          <a:off x="0" y="3128373"/>
          <a:ext cx="80075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2CA7A-67C3-4EC9-A6B7-B35A9CFA6D6B}">
      <dsp:nvSpPr>
        <dsp:cNvPr id="0" name=""/>
        <dsp:cNvSpPr/>
      </dsp:nvSpPr>
      <dsp:spPr>
        <a:xfrm>
          <a:off x="400376" y="2774133"/>
          <a:ext cx="560527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66" tIns="0" rIns="21186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Fungsi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Komunikasi</a:t>
          </a:r>
          <a:r>
            <a:rPr lang="en-US" sz="2400" kern="1200" dirty="0" smtClean="0"/>
            <a:t> Verbal</a:t>
          </a:r>
          <a:endParaRPr lang="en-US" sz="2400" kern="1200" dirty="0"/>
        </a:p>
      </dsp:txBody>
      <dsp:txXfrm>
        <a:off x="434961" y="2808718"/>
        <a:ext cx="5536101" cy="639310"/>
      </dsp:txXfrm>
    </dsp:sp>
    <dsp:sp modelId="{DB5D7DE7-05D0-40A6-82BE-A414B214DFC9}">
      <dsp:nvSpPr>
        <dsp:cNvPr id="0" name=""/>
        <dsp:cNvSpPr/>
      </dsp:nvSpPr>
      <dsp:spPr>
        <a:xfrm>
          <a:off x="0" y="4217013"/>
          <a:ext cx="8007531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343B2-3F47-44EE-BC5F-6C3FE3547D59}">
      <dsp:nvSpPr>
        <dsp:cNvPr id="0" name=""/>
        <dsp:cNvSpPr/>
      </dsp:nvSpPr>
      <dsp:spPr>
        <a:xfrm>
          <a:off x="400376" y="3862773"/>
          <a:ext cx="5605271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866" tIns="0" rIns="21186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Bentuk-bentuk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Komunikasi</a:t>
          </a:r>
          <a:r>
            <a:rPr lang="en-US" sz="2400" kern="1200" dirty="0" smtClean="0"/>
            <a:t> Verbal</a:t>
          </a:r>
          <a:endParaRPr lang="en-US" sz="2400" kern="1200" dirty="0"/>
        </a:p>
      </dsp:txBody>
      <dsp:txXfrm>
        <a:off x="434961" y="3897358"/>
        <a:ext cx="5536101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79362-1AEE-4923-81A0-42667305201C}">
      <dsp:nvSpPr>
        <dsp:cNvPr id="0" name=""/>
        <dsp:cNvSpPr/>
      </dsp:nvSpPr>
      <dsp:spPr>
        <a:xfrm>
          <a:off x="271992" y="850201"/>
          <a:ext cx="1364099" cy="939864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51CC5-C6C6-477E-9588-045701B989E7}">
      <dsp:nvSpPr>
        <dsp:cNvPr id="0" name=""/>
        <dsp:cNvSpPr/>
      </dsp:nvSpPr>
      <dsp:spPr>
        <a:xfrm>
          <a:off x="271992" y="1791395"/>
          <a:ext cx="1364099" cy="50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Majalah</a:t>
          </a:r>
          <a:endParaRPr lang="en-US" sz="2100" kern="1200" dirty="0"/>
        </a:p>
      </dsp:txBody>
      <dsp:txXfrm>
        <a:off x="271992" y="1791395"/>
        <a:ext cx="1364099" cy="506080"/>
      </dsp:txXfrm>
    </dsp:sp>
    <dsp:sp modelId="{10AEC17D-5185-475C-ADDF-AA105C25A82E}">
      <dsp:nvSpPr>
        <dsp:cNvPr id="0" name=""/>
        <dsp:cNvSpPr/>
      </dsp:nvSpPr>
      <dsp:spPr>
        <a:xfrm>
          <a:off x="1782544" y="1118"/>
          <a:ext cx="1364099" cy="939864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C405F-3646-425A-8F2E-33E1EC534130}">
      <dsp:nvSpPr>
        <dsp:cNvPr id="0" name=""/>
        <dsp:cNvSpPr/>
      </dsp:nvSpPr>
      <dsp:spPr>
        <a:xfrm>
          <a:off x="1782544" y="940982"/>
          <a:ext cx="1364099" cy="50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Koran</a:t>
          </a:r>
          <a:endParaRPr lang="en-US" sz="2100" kern="1200" dirty="0"/>
        </a:p>
      </dsp:txBody>
      <dsp:txXfrm>
        <a:off x="1782544" y="940982"/>
        <a:ext cx="1364099" cy="506080"/>
      </dsp:txXfrm>
    </dsp:sp>
    <dsp:sp modelId="{9D1CAA26-99F4-4304-AB9C-11D5C463CA87}">
      <dsp:nvSpPr>
        <dsp:cNvPr id="0" name=""/>
        <dsp:cNvSpPr/>
      </dsp:nvSpPr>
      <dsp:spPr>
        <a:xfrm>
          <a:off x="3283111" y="896216"/>
          <a:ext cx="1364099" cy="939864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30A12-77E2-409D-B844-A1E162F699E9}">
      <dsp:nvSpPr>
        <dsp:cNvPr id="0" name=""/>
        <dsp:cNvSpPr/>
      </dsp:nvSpPr>
      <dsp:spPr>
        <a:xfrm>
          <a:off x="3283111" y="1791395"/>
          <a:ext cx="1364099" cy="50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Buku</a:t>
          </a:r>
          <a:endParaRPr lang="en-US" sz="2100" kern="1200" dirty="0"/>
        </a:p>
      </dsp:txBody>
      <dsp:txXfrm>
        <a:off x="3283111" y="1791395"/>
        <a:ext cx="1364099" cy="506080"/>
      </dsp:txXfrm>
    </dsp:sp>
    <dsp:sp modelId="{C25CEC6E-9C28-43CF-862B-09CCDCF189B1}">
      <dsp:nvSpPr>
        <dsp:cNvPr id="0" name=""/>
        <dsp:cNvSpPr/>
      </dsp:nvSpPr>
      <dsp:spPr>
        <a:xfrm>
          <a:off x="1782544" y="1583473"/>
          <a:ext cx="1364099" cy="939864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AB7AF-5B28-4DB1-BF18-82910DBB3B36}">
      <dsp:nvSpPr>
        <dsp:cNvPr id="0" name=""/>
        <dsp:cNvSpPr/>
      </dsp:nvSpPr>
      <dsp:spPr>
        <a:xfrm>
          <a:off x="1782544" y="2523338"/>
          <a:ext cx="1364099" cy="50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Surat</a:t>
          </a:r>
          <a:endParaRPr lang="en-US" sz="2100" kern="1200" dirty="0"/>
        </a:p>
      </dsp:txBody>
      <dsp:txXfrm>
        <a:off x="1782544" y="2523338"/>
        <a:ext cx="1364099" cy="5060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2800A-CD55-440D-83E8-013568B8B1A9}">
      <dsp:nvSpPr>
        <dsp:cNvPr id="0" name=""/>
        <dsp:cNvSpPr/>
      </dsp:nvSpPr>
      <dsp:spPr>
        <a:xfrm rot="5400000">
          <a:off x="6657583" y="-2676612"/>
          <a:ext cx="1021688" cy="67467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Mengidentifikasi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objek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tindakan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orang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menyebut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namanya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Sehingga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dirujuk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komunikasi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95050" y="235796"/>
        <a:ext cx="6696880" cy="921938"/>
      </dsp:txXfrm>
    </dsp:sp>
    <dsp:sp modelId="{8039147F-0E7B-4B50-BD26-D53470B84701}">
      <dsp:nvSpPr>
        <dsp:cNvPr id="0" name=""/>
        <dsp:cNvSpPr/>
      </dsp:nvSpPr>
      <dsp:spPr>
        <a:xfrm>
          <a:off x="0" y="1935"/>
          <a:ext cx="3795050" cy="127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Penamaan</a:t>
          </a:r>
          <a:endParaRPr lang="en-US" sz="3600" kern="1200" dirty="0"/>
        </a:p>
      </dsp:txBody>
      <dsp:txXfrm>
        <a:off x="62343" y="64278"/>
        <a:ext cx="3670364" cy="1152424"/>
      </dsp:txXfrm>
    </dsp:sp>
    <dsp:sp modelId="{EA959BEF-D07E-4CD8-ABEE-D49E15B22461}">
      <dsp:nvSpPr>
        <dsp:cNvPr id="0" name=""/>
        <dsp:cNvSpPr/>
      </dsp:nvSpPr>
      <dsp:spPr>
        <a:xfrm rot="5400000">
          <a:off x="6657583" y="-1391921"/>
          <a:ext cx="1021688" cy="67467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Menekankan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berbagai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gagasan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emosi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Yang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dapat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mengundang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simpati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pengertian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kemarahan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kebingungan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95050" y="1520487"/>
        <a:ext cx="6696880" cy="921938"/>
      </dsp:txXfrm>
    </dsp:sp>
    <dsp:sp modelId="{2EFC0605-C9BD-43E0-B61B-D836FFAE0E61}">
      <dsp:nvSpPr>
        <dsp:cNvPr id="0" name=""/>
        <dsp:cNvSpPr/>
      </dsp:nvSpPr>
      <dsp:spPr>
        <a:xfrm>
          <a:off x="0" y="1342901"/>
          <a:ext cx="3795050" cy="127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Interaksi</a:t>
          </a:r>
          <a:endParaRPr lang="en-US" sz="3600" kern="1200" dirty="0"/>
        </a:p>
      </dsp:txBody>
      <dsp:txXfrm>
        <a:off x="62343" y="1405244"/>
        <a:ext cx="3670364" cy="1152424"/>
      </dsp:txXfrm>
    </dsp:sp>
    <dsp:sp modelId="{E13D8206-2D7A-4597-8432-F27FE4D09B72}">
      <dsp:nvSpPr>
        <dsp:cNvPr id="0" name=""/>
        <dsp:cNvSpPr/>
      </dsp:nvSpPr>
      <dsp:spPr>
        <a:xfrm rot="5400000">
          <a:off x="6657583" y="-50955"/>
          <a:ext cx="1021688" cy="67467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lintas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waktu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menghubungkan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masa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lalu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masa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kini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masa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depan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memungkinkan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kesinambungan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budaya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dan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tradisi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kita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795050" y="2861453"/>
        <a:ext cx="6696880" cy="921938"/>
      </dsp:txXfrm>
    </dsp:sp>
    <dsp:sp modelId="{913DE312-C116-407B-974A-4EA3978B288E}">
      <dsp:nvSpPr>
        <dsp:cNvPr id="0" name=""/>
        <dsp:cNvSpPr/>
      </dsp:nvSpPr>
      <dsp:spPr>
        <a:xfrm>
          <a:off x="0" y="2683867"/>
          <a:ext cx="3795050" cy="127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Transmisi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informasi</a:t>
          </a:r>
          <a:endParaRPr lang="en-US" sz="3600" kern="1200" dirty="0"/>
        </a:p>
      </dsp:txBody>
      <dsp:txXfrm>
        <a:off x="62343" y="2746210"/>
        <a:ext cx="3670364" cy="11524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4AC6E-0FCA-4240-B8B1-04769D493AB8}">
      <dsp:nvSpPr>
        <dsp:cNvPr id="0" name=""/>
        <dsp:cNvSpPr/>
      </dsp:nvSpPr>
      <dsp:spPr>
        <a:xfrm>
          <a:off x="5831" y="8501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Pengatur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pesan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37602" y="881899"/>
        <a:ext cx="1744358" cy="1021198"/>
      </dsp:txXfrm>
    </dsp:sp>
    <dsp:sp modelId="{0F581951-A6DE-43B1-90F7-52C3A461AACB}">
      <dsp:nvSpPr>
        <dsp:cNvPr id="0" name=""/>
        <dsp:cNvSpPr/>
      </dsp:nvSpPr>
      <dsp:spPr>
        <a:xfrm>
          <a:off x="1972827" y="11683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972827" y="1257991"/>
        <a:ext cx="268292" cy="269015"/>
      </dsp:txXfrm>
    </dsp:sp>
    <dsp:sp modelId="{AA9E0140-6ACA-4D7E-BDC0-2A9FCBC8A7E7}">
      <dsp:nvSpPr>
        <dsp:cNvPr id="0" name=""/>
        <dsp:cNvSpPr/>
      </dsp:nvSpPr>
      <dsp:spPr>
        <a:xfrm>
          <a:off x="2536891" y="8501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Artikulasi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2568662" y="881899"/>
        <a:ext cx="1744358" cy="1021198"/>
      </dsp:txXfrm>
    </dsp:sp>
    <dsp:sp modelId="{051FC5B8-28D8-4353-A8AB-9A214FE9BB69}">
      <dsp:nvSpPr>
        <dsp:cNvPr id="0" name=""/>
        <dsp:cNvSpPr/>
      </dsp:nvSpPr>
      <dsp:spPr>
        <a:xfrm>
          <a:off x="4503887" y="11683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03887" y="1257991"/>
        <a:ext cx="268292" cy="269015"/>
      </dsp:txXfrm>
    </dsp:sp>
    <dsp:sp modelId="{85F6EABC-98CA-4E00-80E9-33FAD95FBAF6}">
      <dsp:nvSpPr>
        <dsp:cNvPr id="0" name=""/>
        <dsp:cNvSpPr/>
      </dsp:nvSpPr>
      <dsp:spPr>
        <a:xfrm>
          <a:off x="5067951" y="8501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Membina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hubungan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5099722" y="881899"/>
        <a:ext cx="1744358" cy="1021198"/>
      </dsp:txXfrm>
    </dsp:sp>
    <dsp:sp modelId="{E51228C9-903E-4000-9302-2ADBF8872071}">
      <dsp:nvSpPr>
        <dsp:cNvPr id="0" name=""/>
        <dsp:cNvSpPr/>
      </dsp:nvSpPr>
      <dsp:spPr>
        <a:xfrm>
          <a:off x="7034947" y="11683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034947" y="1257991"/>
        <a:ext cx="268292" cy="269015"/>
      </dsp:txXfrm>
    </dsp:sp>
    <dsp:sp modelId="{0F418504-61E0-4AFE-8054-5E9CD7DE17D0}">
      <dsp:nvSpPr>
        <dsp:cNvPr id="0" name=""/>
        <dsp:cNvSpPr/>
      </dsp:nvSpPr>
      <dsp:spPr>
        <a:xfrm>
          <a:off x="7599012" y="8501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Jendela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Dunia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7630783" y="881899"/>
        <a:ext cx="1744358" cy="1021198"/>
      </dsp:txXfrm>
    </dsp:sp>
    <dsp:sp modelId="{183DD42D-A27A-4837-B4B9-31734D882C65}">
      <dsp:nvSpPr>
        <dsp:cNvPr id="0" name=""/>
        <dsp:cNvSpPr/>
      </dsp:nvSpPr>
      <dsp:spPr>
        <a:xfrm>
          <a:off x="9566007" y="11683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9566007" y="1257991"/>
        <a:ext cx="268292" cy="269015"/>
      </dsp:txXfrm>
    </dsp:sp>
    <dsp:sp modelId="{5E78FB32-6148-47F8-A8FC-B6A653969F0D}">
      <dsp:nvSpPr>
        <dsp:cNvPr id="0" name=""/>
        <dsp:cNvSpPr/>
      </dsp:nvSpPr>
      <dsp:spPr>
        <a:xfrm>
          <a:off x="10130072" y="8501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Konotatif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dan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Denotatif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10161843" y="881899"/>
        <a:ext cx="1744358" cy="1021198"/>
      </dsp:txXfrm>
    </dsp:sp>
    <dsp:sp modelId="{53CEE5FA-FD4C-4098-BA91-0EBFB8BD67B9}">
      <dsp:nvSpPr>
        <dsp:cNvPr id="0" name=""/>
        <dsp:cNvSpPr/>
      </dsp:nvSpPr>
      <dsp:spPr>
        <a:xfrm rot="5400000">
          <a:off x="10842384" y="2061421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10899514" y="2093963"/>
        <a:ext cx="269015" cy="268292"/>
      </dsp:txXfrm>
    </dsp:sp>
    <dsp:sp modelId="{3CA7D79B-3424-4A96-8353-90147A748475}">
      <dsp:nvSpPr>
        <dsp:cNvPr id="0" name=""/>
        <dsp:cNvSpPr/>
      </dsp:nvSpPr>
      <dsp:spPr>
        <a:xfrm>
          <a:off x="10130072" y="26580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Penggunaan</a:t>
          </a:r>
          <a:r>
            <a:rPr lang="en-US" sz="1800" kern="1200" dirty="0" smtClean="0">
              <a:latin typeface="Arial Rounded MT Bold" panose="020F0704030504030204" pitchFamily="34" charset="0"/>
            </a:rPr>
            <a:t> kata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10161843" y="2689799"/>
        <a:ext cx="1744358" cy="1021198"/>
      </dsp:txXfrm>
    </dsp:sp>
    <dsp:sp modelId="{CE783130-99C0-4489-947F-82CE241D2622}">
      <dsp:nvSpPr>
        <dsp:cNvPr id="0" name=""/>
        <dsp:cNvSpPr/>
      </dsp:nvSpPr>
      <dsp:spPr>
        <a:xfrm rot="10800000">
          <a:off x="9587702" y="29762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9702684" y="3065891"/>
        <a:ext cx="268292" cy="269015"/>
      </dsp:txXfrm>
    </dsp:sp>
    <dsp:sp modelId="{B4D296DF-8B71-4ADD-94B4-FD1C037E7F93}">
      <dsp:nvSpPr>
        <dsp:cNvPr id="0" name=""/>
        <dsp:cNvSpPr/>
      </dsp:nvSpPr>
      <dsp:spPr>
        <a:xfrm>
          <a:off x="7599012" y="26580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Sederhana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7630783" y="2689799"/>
        <a:ext cx="1744358" cy="1021198"/>
      </dsp:txXfrm>
    </dsp:sp>
    <dsp:sp modelId="{C8239D51-1FED-4AC2-98DD-247ABAE8E046}">
      <dsp:nvSpPr>
        <dsp:cNvPr id="0" name=""/>
        <dsp:cNvSpPr/>
      </dsp:nvSpPr>
      <dsp:spPr>
        <a:xfrm rot="10800000">
          <a:off x="7056642" y="29762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7171624" y="3065891"/>
        <a:ext cx="268292" cy="269015"/>
      </dsp:txXfrm>
    </dsp:sp>
    <dsp:sp modelId="{79A8C85F-805D-49E8-8747-A1F429F89FD3}">
      <dsp:nvSpPr>
        <dsp:cNvPr id="0" name=""/>
        <dsp:cNvSpPr/>
      </dsp:nvSpPr>
      <dsp:spPr>
        <a:xfrm>
          <a:off x="5067951" y="26580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Ikatan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kehidupan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5099722" y="2689799"/>
        <a:ext cx="1744358" cy="1021198"/>
      </dsp:txXfrm>
    </dsp:sp>
    <dsp:sp modelId="{6FEE4347-4ED9-4D17-B51C-8B557D5D5F38}">
      <dsp:nvSpPr>
        <dsp:cNvPr id="0" name=""/>
        <dsp:cNvSpPr/>
      </dsp:nvSpPr>
      <dsp:spPr>
        <a:xfrm rot="10800000">
          <a:off x="4525581" y="29762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640563" y="3065891"/>
        <a:ext cx="268292" cy="269015"/>
      </dsp:txXfrm>
    </dsp:sp>
    <dsp:sp modelId="{13EC4319-1F0B-4185-B04D-E5649A88A684}">
      <dsp:nvSpPr>
        <dsp:cNvPr id="0" name=""/>
        <dsp:cNvSpPr/>
      </dsp:nvSpPr>
      <dsp:spPr>
        <a:xfrm>
          <a:off x="2536891" y="26580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Intonasi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2568662" y="2689799"/>
        <a:ext cx="1744358" cy="1021198"/>
      </dsp:txXfrm>
    </dsp:sp>
    <dsp:sp modelId="{FC136043-AA60-4256-BC0E-6874AF5A5DE0}">
      <dsp:nvSpPr>
        <dsp:cNvPr id="0" name=""/>
        <dsp:cNvSpPr/>
      </dsp:nvSpPr>
      <dsp:spPr>
        <a:xfrm rot="10800000">
          <a:off x="1994521" y="29762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109503" y="3065891"/>
        <a:ext cx="268292" cy="269015"/>
      </dsp:txXfrm>
    </dsp:sp>
    <dsp:sp modelId="{47C76C27-F19A-4D2C-B704-84D4066BB988}">
      <dsp:nvSpPr>
        <dsp:cNvPr id="0" name=""/>
        <dsp:cNvSpPr/>
      </dsp:nvSpPr>
      <dsp:spPr>
        <a:xfrm>
          <a:off x="5831" y="2658028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Rounded MT Bold" panose="020F0704030504030204" pitchFamily="34" charset="0"/>
            </a:rPr>
            <a:t>Tempo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Bicara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37602" y="2689799"/>
        <a:ext cx="1744358" cy="1021198"/>
      </dsp:txXfrm>
    </dsp:sp>
    <dsp:sp modelId="{1735699F-108B-4072-AEED-D97B16D9EF0B}">
      <dsp:nvSpPr>
        <dsp:cNvPr id="0" name=""/>
        <dsp:cNvSpPr/>
      </dsp:nvSpPr>
      <dsp:spPr>
        <a:xfrm rot="5400000">
          <a:off x="718144" y="3869322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775274" y="3901864"/>
        <a:ext cx="269015" cy="268292"/>
      </dsp:txXfrm>
    </dsp:sp>
    <dsp:sp modelId="{D6233BAB-71B1-4847-A4C3-B23B89FFFF7D}">
      <dsp:nvSpPr>
        <dsp:cNvPr id="0" name=""/>
        <dsp:cNvSpPr/>
      </dsp:nvSpPr>
      <dsp:spPr>
        <a:xfrm>
          <a:off x="5831" y="4465929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 Rounded MT Bold" panose="020F0704030504030204" pitchFamily="34" charset="0"/>
            </a:rPr>
            <a:t>Humor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37602" y="4497700"/>
        <a:ext cx="1744358" cy="1021198"/>
      </dsp:txXfrm>
    </dsp:sp>
    <dsp:sp modelId="{9916F367-30A2-4B5A-812C-89BB19AD4309}">
      <dsp:nvSpPr>
        <dsp:cNvPr id="0" name=""/>
        <dsp:cNvSpPr/>
      </dsp:nvSpPr>
      <dsp:spPr>
        <a:xfrm>
          <a:off x="1972827" y="47841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972827" y="4873791"/>
        <a:ext cx="268292" cy="269015"/>
      </dsp:txXfrm>
    </dsp:sp>
    <dsp:sp modelId="{069690CE-9A30-4F78-8BB0-77DD1672FC76}">
      <dsp:nvSpPr>
        <dsp:cNvPr id="0" name=""/>
        <dsp:cNvSpPr/>
      </dsp:nvSpPr>
      <dsp:spPr>
        <a:xfrm>
          <a:off x="2536891" y="4465929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Ilmu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Pengetahuan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2568662" y="4497700"/>
        <a:ext cx="1744358" cy="1021198"/>
      </dsp:txXfrm>
    </dsp:sp>
    <dsp:sp modelId="{D54F0289-968B-4AB8-A898-0D050469F554}">
      <dsp:nvSpPr>
        <dsp:cNvPr id="0" name=""/>
        <dsp:cNvSpPr/>
      </dsp:nvSpPr>
      <dsp:spPr>
        <a:xfrm>
          <a:off x="4503887" y="47841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03887" y="4873791"/>
        <a:ext cx="268292" cy="269015"/>
      </dsp:txXfrm>
    </dsp:sp>
    <dsp:sp modelId="{852128BE-397A-468B-A0A0-2B82BD76EDC3}">
      <dsp:nvSpPr>
        <dsp:cNvPr id="0" name=""/>
        <dsp:cNvSpPr/>
      </dsp:nvSpPr>
      <dsp:spPr>
        <a:xfrm>
          <a:off x="5067951" y="4465929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Eksistensi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Diri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5099722" y="4497700"/>
        <a:ext cx="1744358" cy="1021198"/>
      </dsp:txXfrm>
    </dsp:sp>
    <dsp:sp modelId="{D0AE21CD-61FD-4EC4-96A3-8EE33C2C1EB5}">
      <dsp:nvSpPr>
        <dsp:cNvPr id="0" name=""/>
        <dsp:cNvSpPr/>
      </dsp:nvSpPr>
      <dsp:spPr>
        <a:xfrm>
          <a:off x="7034947" y="4784119"/>
          <a:ext cx="383274" cy="448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034947" y="4873791"/>
        <a:ext cx="268292" cy="269015"/>
      </dsp:txXfrm>
    </dsp:sp>
    <dsp:sp modelId="{B8192794-E37E-4983-8407-5CA147AB1E63}">
      <dsp:nvSpPr>
        <dsp:cNvPr id="0" name=""/>
        <dsp:cNvSpPr/>
      </dsp:nvSpPr>
      <dsp:spPr>
        <a:xfrm>
          <a:off x="7599012" y="4465929"/>
          <a:ext cx="1807900" cy="1084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 Rounded MT Bold" panose="020F0704030504030204" pitchFamily="34" charset="0"/>
            </a:rPr>
            <a:t>Mengungkap</a:t>
          </a:r>
          <a:r>
            <a:rPr lang="en-US" sz="1800" kern="1200" dirty="0" smtClean="0">
              <a:latin typeface="Arial Rounded MT Bold" panose="020F0704030504030204" pitchFamily="34" charset="0"/>
            </a:rPr>
            <a:t> </a:t>
          </a:r>
          <a:r>
            <a:rPr lang="en-US" sz="1800" kern="1200" dirty="0" err="1" smtClean="0">
              <a:latin typeface="Arial Rounded MT Bold" panose="020F0704030504030204" pitchFamily="34" charset="0"/>
            </a:rPr>
            <a:t>perasaan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7630783" y="4497700"/>
        <a:ext cx="1744358" cy="10211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1095-E074-4637-B9A0-611068686EAB}">
      <dsp:nvSpPr>
        <dsp:cNvPr id="0" name=""/>
        <dsp:cNvSpPr/>
      </dsp:nvSpPr>
      <dsp:spPr>
        <a:xfrm>
          <a:off x="0" y="149886"/>
          <a:ext cx="1005345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</a:t>
          </a:r>
          <a:r>
            <a:rPr lang="en-US" sz="2700" kern="1200" dirty="0" err="1" smtClean="0"/>
            <a:t>Mengenal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dunia</a:t>
          </a:r>
          <a:r>
            <a:rPr lang="en-US" sz="2700" kern="1200" dirty="0" smtClean="0"/>
            <a:t> di </a:t>
          </a:r>
          <a:r>
            <a:rPr lang="en-US" sz="2700" kern="1200" dirty="0" err="1" smtClean="0"/>
            <a:t>sekitar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kita</a:t>
          </a:r>
          <a:endParaRPr lang="en-US" sz="2700" kern="1200" dirty="0"/>
        </a:p>
      </dsp:txBody>
      <dsp:txXfrm>
        <a:off x="31613" y="181499"/>
        <a:ext cx="9990232" cy="584369"/>
      </dsp:txXfrm>
    </dsp:sp>
    <dsp:sp modelId="{94EC51E4-DE19-4DD7-A058-5D5D0C7ACD77}">
      <dsp:nvSpPr>
        <dsp:cNvPr id="0" name=""/>
        <dsp:cNvSpPr/>
      </dsp:nvSpPr>
      <dsp:spPr>
        <a:xfrm>
          <a:off x="0" y="797481"/>
          <a:ext cx="10053458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Bahasa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mempelajari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saja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menarik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minat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mulai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dari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sejarah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suatu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bangsa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hidup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masa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lalu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sampai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kemajuan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teknologi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saat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97481"/>
        <a:ext cx="10053458" cy="922184"/>
      </dsp:txXfrm>
    </dsp:sp>
    <dsp:sp modelId="{2C58F7C6-E92E-477A-BCD5-23C167938929}">
      <dsp:nvSpPr>
        <dsp:cNvPr id="0" name=""/>
        <dsp:cNvSpPr/>
      </dsp:nvSpPr>
      <dsp:spPr>
        <a:xfrm>
          <a:off x="0" y="1719666"/>
          <a:ext cx="1005345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</a:t>
          </a:r>
          <a:r>
            <a:rPr lang="en-US" sz="2700" kern="1200" dirty="0" err="1" smtClean="0"/>
            <a:t>Berhubungan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dengan</a:t>
          </a:r>
          <a:r>
            <a:rPr lang="en-US" sz="2700" kern="1200" dirty="0" smtClean="0"/>
            <a:t> orang lain</a:t>
          </a:r>
          <a:endParaRPr lang="en-US" sz="2700" kern="1200" dirty="0"/>
        </a:p>
      </dsp:txBody>
      <dsp:txXfrm>
        <a:off x="31613" y="1751279"/>
        <a:ext cx="9990232" cy="584369"/>
      </dsp:txXfrm>
    </dsp:sp>
    <dsp:sp modelId="{C95443AE-FC3B-493C-9CD7-C48565171A97}">
      <dsp:nvSpPr>
        <dsp:cNvPr id="0" name=""/>
        <dsp:cNvSpPr/>
      </dsp:nvSpPr>
      <dsp:spPr>
        <a:xfrm>
          <a:off x="0" y="2367261"/>
          <a:ext cx="10053458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memungkinkan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bergaul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dengan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orang lain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kesenangan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mempengaruhi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mereka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mencapai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tujuan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Melalui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Bahasa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dapat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mengendalikan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lingkungan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termasuk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orang-orang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disekitar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67261"/>
        <a:ext cx="10053458" cy="922184"/>
      </dsp:txXfrm>
    </dsp:sp>
    <dsp:sp modelId="{1ACBE80B-00AC-4B76-B5B0-42D70FC1B102}">
      <dsp:nvSpPr>
        <dsp:cNvPr id="0" name=""/>
        <dsp:cNvSpPr/>
      </dsp:nvSpPr>
      <dsp:spPr>
        <a:xfrm>
          <a:off x="0" y="3289446"/>
          <a:ext cx="10053458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 </a:t>
          </a:r>
          <a:r>
            <a:rPr lang="en-US" sz="2700" kern="1200" dirty="0" err="1" smtClean="0"/>
            <a:t>Untuk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menciptakan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koherensi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dalam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kehidupan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kita</a:t>
          </a:r>
          <a:endParaRPr lang="en-US" sz="2700" kern="1200" dirty="0"/>
        </a:p>
      </dsp:txBody>
      <dsp:txXfrm>
        <a:off x="31613" y="3321059"/>
        <a:ext cx="9990232" cy="584369"/>
      </dsp:txXfrm>
    </dsp:sp>
    <dsp:sp modelId="{972B8442-2045-4A44-B21B-7AD22DC7BB82}">
      <dsp:nvSpPr>
        <dsp:cNvPr id="0" name=""/>
        <dsp:cNvSpPr/>
      </dsp:nvSpPr>
      <dsp:spPr>
        <a:xfrm>
          <a:off x="0" y="3937041"/>
          <a:ext cx="10053458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1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Bahasa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memungkinkan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lebih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teratur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saling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memahami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mengenal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kepercayaan-kepercayaan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diri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tujuan-tujuan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37041"/>
        <a:ext cx="10053458" cy="6287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5E8C-FC95-489F-9B13-AABECD79C1EB}">
      <dsp:nvSpPr>
        <dsp:cNvPr id="0" name=""/>
        <dsp:cNvSpPr/>
      </dsp:nvSpPr>
      <dsp:spPr>
        <a:xfrm>
          <a:off x="1820862" y="452"/>
          <a:ext cx="1246187" cy="1246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Kata</a:t>
          </a:r>
          <a:endParaRPr lang="en-US" sz="2000" kern="1200" dirty="0"/>
        </a:p>
      </dsp:txBody>
      <dsp:txXfrm>
        <a:off x="2003362" y="182952"/>
        <a:ext cx="881187" cy="881187"/>
      </dsp:txXfrm>
    </dsp:sp>
    <dsp:sp modelId="{EEF4827B-E359-4A7B-8E23-16A45E04D502}">
      <dsp:nvSpPr>
        <dsp:cNvPr id="0" name=""/>
        <dsp:cNvSpPr/>
      </dsp:nvSpPr>
      <dsp:spPr>
        <a:xfrm>
          <a:off x="2082561" y="1347830"/>
          <a:ext cx="722788" cy="72278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178367" y="1624224"/>
        <a:ext cx="531176" cy="170000"/>
      </dsp:txXfrm>
    </dsp:sp>
    <dsp:sp modelId="{2C68623D-8A86-40EB-9EC6-81AB307BC011}">
      <dsp:nvSpPr>
        <dsp:cNvPr id="0" name=""/>
        <dsp:cNvSpPr/>
      </dsp:nvSpPr>
      <dsp:spPr>
        <a:xfrm>
          <a:off x="1820862" y="2171809"/>
          <a:ext cx="1246187" cy="1246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</a:t>
          </a:r>
          <a:endParaRPr lang="en-US" sz="2000" kern="1200" dirty="0"/>
        </a:p>
      </dsp:txBody>
      <dsp:txXfrm>
        <a:off x="2003362" y="2354309"/>
        <a:ext cx="881187" cy="881187"/>
      </dsp:txXfrm>
    </dsp:sp>
    <dsp:sp modelId="{E87DFA42-40CA-4F2D-B1EC-5A1B0285E0A0}">
      <dsp:nvSpPr>
        <dsp:cNvPr id="0" name=""/>
        <dsp:cNvSpPr/>
      </dsp:nvSpPr>
      <dsp:spPr>
        <a:xfrm>
          <a:off x="3253978" y="1477434"/>
          <a:ext cx="396287" cy="463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253978" y="1570150"/>
        <a:ext cx="277401" cy="278149"/>
      </dsp:txXfrm>
    </dsp:sp>
    <dsp:sp modelId="{518F1ED2-D337-43D2-892A-407CFA4FC46F}">
      <dsp:nvSpPr>
        <dsp:cNvPr id="0" name=""/>
        <dsp:cNvSpPr/>
      </dsp:nvSpPr>
      <dsp:spPr>
        <a:xfrm>
          <a:off x="3814762" y="463037"/>
          <a:ext cx="2492374" cy="2492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Tulisan</a:t>
          </a:r>
          <a:endParaRPr lang="en-US" sz="4100" kern="1200" dirty="0"/>
        </a:p>
      </dsp:txBody>
      <dsp:txXfrm>
        <a:off x="4179762" y="828037"/>
        <a:ext cx="1762374" cy="17623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F3FD-FD25-46E0-9FD6-85DFB4153C90}">
      <dsp:nvSpPr>
        <dsp:cNvPr id="0" name=""/>
        <dsp:cNvSpPr/>
      </dsp:nvSpPr>
      <dsp:spPr>
        <a:xfrm rot="5400000">
          <a:off x="-214625" y="215033"/>
          <a:ext cx="1430838" cy="1001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501202"/>
        <a:ext cx="1001587" cy="429251"/>
      </dsp:txXfrm>
    </dsp:sp>
    <dsp:sp modelId="{10CC839A-067C-4934-9CB3-7C11495247CE}">
      <dsp:nvSpPr>
        <dsp:cNvPr id="0" name=""/>
        <dsp:cNvSpPr/>
      </dsp:nvSpPr>
      <dsp:spPr>
        <a:xfrm rot="5400000">
          <a:off x="5651332" y="-4649337"/>
          <a:ext cx="930045" cy="1022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Adanya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peluang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mengontrol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pesan</a:t>
          </a:r>
          <a:endParaRPr lang="en-US" sz="2400" b="1" kern="1200" dirty="0"/>
        </a:p>
      </dsp:txBody>
      <dsp:txXfrm rot="-5400000">
        <a:off x="1001588" y="45808"/>
        <a:ext cx="10184134" cy="839243"/>
      </dsp:txXfrm>
    </dsp:sp>
    <dsp:sp modelId="{F1EDDAB7-38C4-4907-96F5-11713E5E80CE}">
      <dsp:nvSpPr>
        <dsp:cNvPr id="0" name=""/>
        <dsp:cNvSpPr/>
      </dsp:nvSpPr>
      <dsp:spPr>
        <a:xfrm rot="5400000">
          <a:off x="-214625" y="1500966"/>
          <a:ext cx="1430838" cy="1001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-5400000">
        <a:off x="1" y="1787135"/>
        <a:ext cx="1001587" cy="429251"/>
      </dsp:txXfrm>
    </dsp:sp>
    <dsp:sp modelId="{DD81D712-21B1-4A0E-8C8B-706B7B1D7A21}">
      <dsp:nvSpPr>
        <dsp:cNvPr id="0" name=""/>
        <dsp:cNvSpPr/>
      </dsp:nvSpPr>
      <dsp:spPr>
        <a:xfrm rot="5400000">
          <a:off x="5651332" y="-3363404"/>
          <a:ext cx="930045" cy="1022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Isi </a:t>
          </a:r>
          <a:r>
            <a:rPr lang="en-US" sz="2400" b="1" kern="1200" dirty="0" err="1" smtClean="0"/>
            <a:t>pesan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disampaikan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dapat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memuat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informasi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sangat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kompleks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memerlukan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uraian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sangat</a:t>
          </a:r>
          <a:r>
            <a:rPr lang="en-US" sz="2400" b="1" kern="1200" dirty="0" smtClean="0"/>
            <a:t> detail.</a:t>
          </a:r>
          <a:endParaRPr lang="en-US" sz="2400" b="1" kern="1200" dirty="0"/>
        </a:p>
      </dsp:txBody>
      <dsp:txXfrm rot="-5400000">
        <a:off x="1001588" y="1331741"/>
        <a:ext cx="10184134" cy="839243"/>
      </dsp:txXfrm>
    </dsp:sp>
    <dsp:sp modelId="{09F2928B-E3D8-4105-AB80-329AD145B2D2}">
      <dsp:nvSpPr>
        <dsp:cNvPr id="0" name=""/>
        <dsp:cNvSpPr/>
      </dsp:nvSpPr>
      <dsp:spPr>
        <a:xfrm rot="5400000">
          <a:off x="-214625" y="2786899"/>
          <a:ext cx="1430838" cy="1001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-5400000">
        <a:off x="1" y="3073068"/>
        <a:ext cx="1001587" cy="429251"/>
      </dsp:txXfrm>
    </dsp:sp>
    <dsp:sp modelId="{DC4DAE9A-EC44-4EB0-B0BD-FD305DD0B03B}">
      <dsp:nvSpPr>
        <dsp:cNvPr id="0" name=""/>
        <dsp:cNvSpPr/>
      </dsp:nvSpPr>
      <dsp:spPr>
        <a:xfrm rot="5400000">
          <a:off x="5651332" y="-2077471"/>
          <a:ext cx="930045" cy="1022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Pesan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disampaikan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dapat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didokumentasikan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sehingga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dapat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dimanfaatkan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untuk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rujukan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pada</a:t>
          </a:r>
          <a:r>
            <a:rPr lang="en-US" sz="2400" b="1" kern="1200" dirty="0" smtClean="0"/>
            <a:t> masa </a:t>
          </a:r>
          <a:r>
            <a:rPr lang="en-US" sz="2400" b="1" kern="1200" dirty="0" err="1" smtClean="0"/>
            <a:t>mendatang</a:t>
          </a:r>
          <a:r>
            <a:rPr lang="en-US" sz="2400" b="1" kern="1200" dirty="0" smtClean="0"/>
            <a:t>.</a:t>
          </a:r>
          <a:endParaRPr lang="en-US" sz="2400" b="1" kern="1200" dirty="0"/>
        </a:p>
      </dsp:txBody>
      <dsp:txXfrm rot="-5400000">
        <a:off x="1001588" y="2617674"/>
        <a:ext cx="10184134" cy="839243"/>
      </dsp:txXfrm>
    </dsp:sp>
    <dsp:sp modelId="{9B40A161-F570-4E92-9DF9-E2A5F3D80475}">
      <dsp:nvSpPr>
        <dsp:cNvPr id="0" name=""/>
        <dsp:cNvSpPr/>
      </dsp:nvSpPr>
      <dsp:spPr>
        <a:xfrm rot="5400000">
          <a:off x="-214625" y="4072832"/>
          <a:ext cx="1430838" cy="1001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-5400000">
        <a:off x="1" y="4359001"/>
        <a:ext cx="1001587" cy="429251"/>
      </dsp:txXfrm>
    </dsp:sp>
    <dsp:sp modelId="{5A543049-CFE6-4C0E-84FD-44B2C29E74D7}">
      <dsp:nvSpPr>
        <dsp:cNvPr id="0" name=""/>
        <dsp:cNvSpPr/>
      </dsp:nvSpPr>
      <dsp:spPr>
        <a:xfrm rot="5400000">
          <a:off x="5651332" y="-791538"/>
          <a:ext cx="930045" cy="10229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/>
            <a:t>Pesan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dapat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disebabkan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secara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luas</a:t>
          </a:r>
          <a:r>
            <a:rPr lang="en-US" sz="2400" b="1" kern="1200" dirty="0" smtClean="0"/>
            <a:t>, </a:t>
          </a:r>
          <a:r>
            <a:rPr lang="en-US" sz="2400" b="1" kern="1200" dirty="0" err="1" smtClean="0"/>
            <a:t>ketika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khalayak</a:t>
          </a:r>
          <a:r>
            <a:rPr lang="en-US" sz="2400" b="1" kern="1200" dirty="0" smtClean="0"/>
            <a:t> yang </a:t>
          </a:r>
          <a:r>
            <a:rPr lang="en-US" sz="2400" b="1" kern="1200" dirty="0" err="1" smtClean="0"/>
            <a:t>ingin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dijangkau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sangat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besar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terpisah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secara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geografis</a:t>
          </a:r>
          <a:r>
            <a:rPr lang="en-US" sz="2400" b="1" kern="1200" dirty="0" smtClean="0"/>
            <a:t>.</a:t>
          </a:r>
          <a:endParaRPr lang="en-US" sz="2400" b="1" kern="1200" dirty="0"/>
        </a:p>
      </dsp:txBody>
      <dsp:txXfrm rot="-5400000">
        <a:off x="1001588" y="3903607"/>
        <a:ext cx="10184134" cy="8392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02506-A4BF-47C2-AB4A-19A2F3FFDD1B}">
      <dsp:nvSpPr>
        <dsp:cNvPr id="0" name=""/>
        <dsp:cNvSpPr/>
      </dsp:nvSpPr>
      <dsp:spPr>
        <a:xfrm>
          <a:off x="1875" y="2810"/>
          <a:ext cx="11602094" cy="1119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/>
            <a:t>Komunikasi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tertulis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dapat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dipilih</a:t>
          </a:r>
          <a:r>
            <a:rPr lang="en-US" sz="4800" kern="1200" dirty="0" smtClean="0"/>
            <a:t> </a:t>
          </a:r>
          <a:r>
            <a:rPr lang="en-US" sz="4800" kern="1200" dirty="0" err="1" smtClean="0"/>
            <a:t>jika</a:t>
          </a:r>
          <a:r>
            <a:rPr lang="en-US" sz="4800" kern="1200" dirty="0" smtClean="0"/>
            <a:t>:</a:t>
          </a:r>
          <a:endParaRPr lang="en-US" sz="4800" kern="1200" dirty="0"/>
        </a:p>
      </dsp:txBody>
      <dsp:txXfrm>
        <a:off x="34654" y="35589"/>
        <a:ext cx="11536536" cy="1053611"/>
      </dsp:txXfrm>
    </dsp:sp>
    <dsp:sp modelId="{9808112D-B6F8-4E6B-999E-86EBE5914A58}">
      <dsp:nvSpPr>
        <dsp:cNvPr id="0" name=""/>
        <dsp:cNvSpPr/>
      </dsp:nvSpPr>
      <dsp:spPr>
        <a:xfrm>
          <a:off x="13200" y="1438057"/>
          <a:ext cx="2723293" cy="4372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Pesan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subjek</a:t>
          </a:r>
          <a:r>
            <a:rPr lang="en-US" sz="2000" b="1" kern="1200" dirty="0" smtClean="0"/>
            <a:t> yang </a:t>
          </a:r>
          <a:r>
            <a:rPr lang="en-US" sz="2000" b="1" kern="1200" dirty="0" err="1" smtClean="0"/>
            <a:t>ingin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disampaikan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cukup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banyak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komplek</a:t>
          </a:r>
          <a:r>
            <a:rPr lang="en-US" sz="2000" b="1" kern="1200" dirty="0" smtClean="0"/>
            <a:t>; </a:t>
          </a:r>
          <a:r>
            <a:rPr lang="en-US" sz="2000" b="1" kern="1200" dirty="0" err="1" smtClean="0"/>
            <a:t>perlu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penjelasan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panjang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lebar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suatu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teknis</a:t>
          </a:r>
          <a:r>
            <a:rPr lang="en-US" sz="2000" b="1" kern="1200" dirty="0" smtClean="0"/>
            <a:t>; </a:t>
          </a:r>
          <a:r>
            <a:rPr lang="en-US" sz="2000" b="1" kern="1200" dirty="0" err="1" smtClean="0"/>
            <a:t>perlu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visualisasi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pesan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dalam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bentuk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angka-angka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grafik</a:t>
          </a:r>
          <a:r>
            <a:rPr lang="en-US" sz="2000" b="1" kern="1200" dirty="0" smtClean="0"/>
            <a:t>, </a:t>
          </a:r>
          <a:r>
            <a:rPr lang="en-US" sz="2000" b="1" kern="1200" dirty="0" err="1" smtClean="0"/>
            <a:t>gambar</a:t>
          </a:r>
          <a:r>
            <a:rPr lang="en-US" sz="2000" b="1" kern="1200" dirty="0" smtClean="0"/>
            <a:t>, data </a:t>
          </a:r>
          <a:r>
            <a:rPr lang="en-US" sz="2000" b="1" kern="1200" dirty="0" err="1" smtClean="0"/>
            <a:t>statistik</a:t>
          </a:r>
          <a:r>
            <a:rPr lang="en-US" sz="2000" b="1" kern="1200" dirty="0" smtClean="0"/>
            <a:t>.</a:t>
          </a:r>
          <a:endParaRPr lang="en-US" sz="2000" b="1" kern="1200" dirty="0"/>
        </a:p>
      </dsp:txBody>
      <dsp:txXfrm>
        <a:off x="92963" y="1517820"/>
        <a:ext cx="2563767" cy="4213080"/>
      </dsp:txXfrm>
    </dsp:sp>
    <dsp:sp modelId="{D2F3CD6E-8F7B-498D-89EE-44A7F3141D23}">
      <dsp:nvSpPr>
        <dsp:cNvPr id="0" name=""/>
        <dsp:cNvSpPr/>
      </dsp:nvSpPr>
      <dsp:spPr>
        <a:xfrm>
          <a:off x="2965250" y="1438057"/>
          <a:ext cx="2723293" cy="282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Penerima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pesan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terpisah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jarak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jauh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pemberi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pesan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3045013" y="1517820"/>
        <a:ext cx="2563767" cy="2667730"/>
      </dsp:txXfrm>
    </dsp:sp>
    <dsp:sp modelId="{6F5D309F-54E0-4FBC-95AD-B15BE0B54260}">
      <dsp:nvSpPr>
        <dsp:cNvPr id="0" name=""/>
        <dsp:cNvSpPr/>
      </dsp:nvSpPr>
      <dsp:spPr>
        <a:xfrm>
          <a:off x="5917301" y="1438057"/>
          <a:ext cx="2723293" cy="282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Memerlukan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laporan</a:t>
          </a:r>
          <a:r>
            <a:rPr lang="en-US" sz="2800" kern="1200" dirty="0" smtClean="0"/>
            <a:t>, data </a:t>
          </a:r>
          <a:r>
            <a:rPr lang="en-US" sz="2800" kern="1200" dirty="0" err="1" smtClean="0"/>
            <a:t>atau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dokumen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tertulis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arsip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5997064" y="1517820"/>
        <a:ext cx="2563767" cy="2667730"/>
      </dsp:txXfrm>
    </dsp:sp>
    <dsp:sp modelId="{D9C1C135-5BC3-44B6-AC93-C1F9AE40199E}">
      <dsp:nvSpPr>
        <dsp:cNvPr id="0" name=""/>
        <dsp:cNvSpPr/>
      </dsp:nvSpPr>
      <dsp:spPr>
        <a:xfrm>
          <a:off x="8869351" y="1438057"/>
          <a:ext cx="2723293" cy="2827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Tidak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dibutuhkan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tanggapan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cepat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penerima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pesan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8949114" y="1517820"/>
        <a:ext cx="2563767" cy="2667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32E73-C31F-4AEB-9923-E0BA59E204A0}">
      <dsp:nvSpPr>
        <dsp:cNvPr id="0" name=""/>
        <dsp:cNvSpPr/>
      </dsp:nvSpPr>
      <dsp:spPr>
        <a:xfrm>
          <a:off x="3693" y="1266341"/>
          <a:ext cx="1778810" cy="49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Komunikator</a:t>
          </a:r>
          <a:endParaRPr lang="en-US" sz="900" kern="1200" dirty="0"/>
        </a:p>
      </dsp:txBody>
      <dsp:txXfrm>
        <a:off x="18275" y="1280923"/>
        <a:ext cx="1749646" cy="468689"/>
      </dsp:txXfrm>
    </dsp:sp>
    <dsp:sp modelId="{4915EDB7-E8FF-41D8-9DFD-63BDC3651643}">
      <dsp:nvSpPr>
        <dsp:cNvPr id="0" name=""/>
        <dsp:cNvSpPr/>
      </dsp:nvSpPr>
      <dsp:spPr>
        <a:xfrm>
          <a:off x="1896793" y="1373548"/>
          <a:ext cx="242294" cy="2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896793" y="1430236"/>
        <a:ext cx="169606" cy="170063"/>
      </dsp:txXfrm>
    </dsp:sp>
    <dsp:sp modelId="{40F02783-EFCF-4318-A70E-0B0E8FCA5845}">
      <dsp:nvSpPr>
        <dsp:cNvPr id="0" name=""/>
        <dsp:cNvSpPr/>
      </dsp:nvSpPr>
      <dsp:spPr>
        <a:xfrm>
          <a:off x="2239663" y="1216764"/>
          <a:ext cx="2720297" cy="597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Pesan</a:t>
          </a:r>
          <a:r>
            <a:rPr lang="en-US" sz="2000" kern="1200" dirty="0" smtClean="0"/>
            <a:t>(</a:t>
          </a:r>
          <a:r>
            <a:rPr lang="en-US" sz="2000" kern="1200" dirty="0" err="1" smtClean="0"/>
            <a:t>tulisan</a:t>
          </a:r>
          <a:r>
            <a:rPr lang="en-US" sz="2000" kern="1200" dirty="0" smtClean="0"/>
            <a:t>/</a:t>
          </a:r>
          <a:r>
            <a:rPr lang="en-US" sz="2000" kern="1200" dirty="0" err="1" smtClean="0"/>
            <a:t>lisan</a:t>
          </a:r>
          <a:r>
            <a:rPr lang="en-US" sz="2000" kern="1200" dirty="0" smtClean="0"/>
            <a:t>)</a:t>
          </a:r>
          <a:endParaRPr lang="en-US" sz="800" kern="1200" dirty="0"/>
        </a:p>
      </dsp:txBody>
      <dsp:txXfrm>
        <a:off x="2257149" y="1234250"/>
        <a:ext cx="2685325" cy="562035"/>
      </dsp:txXfrm>
    </dsp:sp>
    <dsp:sp modelId="{F7956A6E-C77D-46C0-B527-DE2D60716B94}">
      <dsp:nvSpPr>
        <dsp:cNvPr id="0" name=""/>
        <dsp:cNvSpPr/>
      </dsp:nvSpPr>
      <dsp:spPr>
        <a:xfrm rot="17207">
          <a:off x="5070960" y="1381501"/>
          <a:ext cx="235324" cy="2834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070960" y="1438012"/>
        <a:ext cx="164727" cy="170063"/>
      </dsp:txXfrm>
    </dsp:sp>
    <dsp:sp modelId="{529F1C04-B32E-4A05-908D-FD6EC5E334EE}">
      <dsp:nvSpPr>
        <dsp:cNvPr id="0" name=""/>
        <dsp:cNvSpPr/>
      </dsp:nvSpPr>
      <dsp:spPr>
        <a:xfrm>
          <a:off x="5403964" y="1291672"/>
          <a:ext cx="1711447" cy="4738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Komunikan</a:t>
          </a:r>
          <a:endParaRPr lang="en-US" sz="2000" kern="1200" dirty="0"/>
        </a:p>
      </dsp:txBody>
      <dsp:txXfrm>
        <a:off x="5417842" y="1305550"/>
        <a:ext cx="1683691" cy="446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1D8C2-5AE4-499C-BB4E-D6683D92AC38}">
      <dsp:nvSpPr>
        <dsp:cNvPr id="0" name=""/>
        <dsp:cNvSpPr/>
      </dsp:nvSpPr>
      <dsp:spPr>
        <a:xfrm>
          <a:off x="4148" y="646580"/>
          <a:ext cx="2122167" cy="1689187"/>
        </a:xfrm>
        <a:prstGeom prst="rect">
          <a:avLst/>
        </a:prstGeom>
        <a:gradFill rotWithShape="0">
          <a:gsLst>
            <a:gs pos="0">
              <a:schemeClr val="accent1">
                <a:lumMod val="85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</a:grad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88900" rIns="24892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3 </a:t>
          </a:r>
          <a:r>
            <a:rPr lang="en-US" sz="3500" kern="1200" dirty="0" err="1" smtClean="0"/>
            <a:t>unsur</a:t>
          </a:r>
          <a:r>
            <a:rPr lang="en-US" sz="3500" kern="1200" dirty="0" smtClean="0"/>
            <a:t> Tata Bahasa</a:t>
          </a:r>
          <a:endParaRPr lang="en-US" sz="3500" kern="1200" dirty="0"/>
        </a:p>
      </dsp:txBody>
      <dsp:txXfrm>
        <a:off x="4148" y="646580"/>
        <a:ext cx="2122167" cy="1689187"/>
      </dsp:txXfrm>
    </dsp:sp>
    <dsp:sp modelId="{7C0C5A84-06A4-4BE3-8296-A86454058CA4}">
      <dsp:nvSpPr>
        <dsp:cNvPr id="0" name=""/>
        <dsp:cNvSpPr/>
      </dsp:nvSpPr>
      <dsp:spPr>
        <a:xfrm>
          <a:off x="2126316" y="514612"/>
          <a:ext cx="424433" cy="195312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26F21-9D13-41C7-80C7-CE0F06D58CEB}">
      <dsp:nvSpPr>
        <dsp:cNvPr id="0" name=""/>
        <dsp:cNvSpPr/>
      </dsp:nvSpPr>
      <dsp:spPr>
        <a:xfrm>
          <a:off x="2720523" y="514612"/>
          <a:ext cx="5772295" cy="1953123"/>
        </a:xfrm>
        <a:prstGeom prst="rect">
          <a:avLst/>
        </a:prstGeom>
        <a:pattFill prst="ltDnDiag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/>
            <a:t>Fonologi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/>
            <a:t>Sintaksis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500" kern="1200" dirty="0" err="1" smtClean="0"/>
            <a:t>Semantik</a:t>
          </a:r>
          <a:endParaRPr lang="en-US" sz="3500" kern="1200" dirty="0"/>
        </a:p>
      </dsp:txBody>
      <dsp:txXfrm>
        <a:off x="2720523" y="514612"/>
        <a:ext cx="5772295" cy="1953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A1AD3-3C1E-466E-9F20-D2EED8ADD905}">
      <dsp:nvSpPr>
        <dsp:cNvPr id="0" name=""/>
        <dsp:cNvSpPr/>
      </dsp:nvSpPr>
      <dsp:spPr>
        <a:xfrm>
          <a:off x="0" y="1275980"/>
          <a:ext cx="10391418" cy="3694095"/>
        </a:xfrm>
        <a:prstGeom prst="rightArrow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EED07-51E7-45BB-96DA-B54188D2064F}">
      <dsp:nvSpPr>
        <dsp:cNvPr id="0" name=""/>
        <dsp:cNvSpPr/>
      </dsp:nvSpPr>
      <dsp:spPr>
        <a:xfrm>
          <a:off x="6848289" y="2199504"/>
          <a:ext cx="2503986" cy="18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Pengetahuan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tentang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arti</a:t>
          </a:r>
          <a:r>
            <a:rPr lang="en-US" sz="2400" kern="1200" dirty="0" smtClean="0"/>
            <a:t> kata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gabungan</a:t>
          </a:r>
          <a:r>
            <a:rPr lang="en-US" sz="2400" kern="1200" dirty="0" smtClean="0"/>
            <a:t> kata-kata</a:t>
          </a:r>
          <a:endParaRPr lang="en-US" sz="2400" kern="1200" dirty="0"/>
        </a:p>
      </dsp:txBody>
      <dsp:txXfrm>
        <a:off x="6848289" y="2199504"/>
        <a:ext cx="2503986" cy="1847047"/>
      </dsp:txXfrm>
    </dsp:sp>
    <dsp:sp modelId="{DE4E5041-93CA-4CF0-942E-F260C4FF614E}">
      <dsp:nvSpPr>
        <dsp:cNvPr id="0" name=""/>
        <dsp:cNvSpPr/>
      </dsp:nvSpPr>
      <dsp:spPr>
        <a:xfrm>
          <a:off x="3843505" y="2199504"/>
          <a:ext cx="2503986" cy="18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Pengetahuan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tentang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cara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pembentukan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kalimat</a:t>
          </a:r>
          <a:endParaRPr lang="en-US" sz="2400" kern="1200" dirty="0"/>
        </a:p>
      </dsp:txBody>
      <dsp:txXfrm>
        <a:off x="3843505" y="2199504"/>
        <a:ext cx="2503986" cy="1847047"/>
      </dsp:txXfrm>
    </dsp:sp>
    <dsp:sp modelId="{9A364DB5-4016-42C5-A73C-5457E8596729}">
      <dsp:nvSpPr>
        <dsp:cNvPr id="0" name=""/>
        <dsp:cNvSpPr/>
      </dsp:nvSpPr>
      <dsp:spPr>
        <a:xfrm>
          <a:off x="838721" y="2199504"/>
          <a:ext cx="2503986" cy="184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Pengetahuan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bunyi-bunyi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Bahasa</a:t>
          </a:r>
          <a:endParaRPr lang="en-US" sz="2400" kern="1200" dirty="0"/>
        </a:p>
      </dsp:txBody>
      <dsp:txXfrm>
        <a:off x="838721" y="2199504"/>
        <a:ext cx="2503986" cy="1847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BBDBB-ECF9-4096-AFAB-F51A4F1530DF}">
      <dsp:nvSpPr>
        <dsp:cNvPr id="0" name=""/>
        <dsp:cNvSpPr/>
      </dsp:nvSpPr>
      <dsp:spPr>
        <a:xfrm>
          <a:off x="0" y="418140"/>
          <a:ext cx="12192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DC294-3634-4D17-B31A-602F96918B4C}">
      <dsp:nvSpPr>
        <dsp:cNvPr id="0" name=""/>
        <dsp:cNvSpPr/>
      </dsp:nvSpPr>
      <dsp:spPr>
        <a:xfrm>
          <a:off x="580429" y="78660"/>
          <a:ext cx="1160858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</a:t>
          </a:r>
          <a:r>
            <a:rPr lang="en-US" sz="2400" kern="1200" dirty="0" err="1" smtClean="0"/>
            <a:t>Keterbatasan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jumlah</a:t>
          </a:r>
          <a:r>
            <a:rPr lang="en-US" sz="2400" kern="1200" dirty="0" smtClean="0"/>
            <a:t> kata yang </a:t>
          </a:r>
          <a:r>
            <a:rPr lang="en-US" sz="2400" kern="1200" dirty="0" err="1" smtClean="0"/>
            <a:t>tersedia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mewakili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objek</a:t>
          </a:r>
          <a:endParaRPr lang="en-US" sz="2400" kern="1200" dirty="0"/>
        </a:p>
      </dsp:txBody>
      <dsp:txXfrm>
        <a:off x="613573" y="111804"/>
        <a:ext cx="11542294" cy="612672"/>
      </dsp:txXfrm>
    </dsp:sp>
    <dsp:sp modelId="{4AE20CDA-782D-4DE2-9F28-C803851965FB}">
      <dsp:nvSpPr>
        <dsp:cNvPr id="0" name=""/>
        <dsp:cNvSpPr/>
      </dsp:nvSpPr>
      <dsp:spPr>
        <a:xfrm>
          <a:off x="0" y="1461420"/>
          <a:ext cx="12192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2D70F-73B3-409F-BE10-759A2763D28A}">
      <dsp:nvSpPr>
        <dsp:cNvPr id="0" name=""/>
        <dsp:cNvSpPr/>
      </dsp:nvSpPr>
      <dsp:spPr>
        <a:xfrm>
          <a:off x="586978" y="1121940"/>
          <a:ext cx="116000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kata-kata </a:t>
          </a:r>
          <a:r>
            <a:rPr lang="en-US" sz="2400" kern="1200" dirty="0" err="1" smtClean="0"/>
            <a:t>bersifat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ambigu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kontekstual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620122" y="1155084"/>
        <a:ext cx="11533808" cy="612672"/>
      </dsp:txXfrm>
    </dsp:sp>
    <dsp:sp modelId="{53D4530C-9CCC-486E-A4D5-CF9C4B14CC7A}">
      <dsp:nvSpPr>
        <dsp:cNvPr id="0" name=""/>
        <dsp:cNvSpPr/>
      </dsp:nvSpPr>
      <dsp:spPr>
        <a:xfrm>
          <a:off x="0" y="2504700"/>
          <a:ext cx="12192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67C59-B091-43F0-8070-795F1CDECAB8}">
      <dsp:nvSpPr>
        <dsp:cNvPr id="0" name=""/>
        <dsp:cNvSpPr/>
      </dsp:nvSpPr>
      <dsp:spPr>
        <a:xfrm>
          <a:off x="580429" y="2165220"/>
          <a:ext cx="1160858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kata-kata </a:t>
          </a:r>
          <a:r>
            <a:rPr lang="en-US" sz="2400" kern="1200" dirty="0" err="1" smtClean="0"/>
            <a:t>mengandung</a:t>
          </a:r>
          <a:r>
            <a:rPr lang="en-US" sz="2400" kern="1200" dirty="0" smtClean="0"/>
            <a:t> bias </a:t>
          </a:r>
          <a:r>
            <a:rPr lang="en-US" sz="2400" kern="1200" dirty="0" err="1" smtClean="0"/>
            <a:t>budaya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613573" y="2198364"/>
        <a:ext cx="11542294" cy="612672"/>
      </dsp:txXfrm>
    </dsp:sp>
    <dsp:sp modelId="{D2AED85A-8798-4F80-A495-70BF6F7BA48C}">
      <dsp:nvSpPr>
        <dsp:cNvPr id="0" name=""/>
        <dsp:cNvSpPr/>
      </dsp:nvSpPr>
      <dsp:spPr>
        <a:xfrm>
          <a:off x="0" y="3547980"/>
          <a:ext cx="12192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1EB07-18D6-47C7-82C2-7D082F986585}">
      <dsp:nvSpPr>
        <dsp:cNvPr id="0" name=""/>
        <dsp:cNvSpPr/>
      </dsp:nvSpPr>
      <dsp:spPr>
        <a:xfrm>
          <a:off x="580429" y="3208500"/>
          <a:ext cx="11608582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</a:t>
          </a:r>
          <a:r>
            <a:rPr lang="en-US" sz="2400" kern="1200" dirty="0" err="1" smtClean="0"/>
            <a:t>Percampuradukan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fakta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penafsiran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penilaian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613573" y="3241644"/>
        <a:ext cx="11542294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A907C-7800-48AE-B3D3-664A3C7BFC1C}">
      <dsp:nvSpPr>
        <dsp:cNvPr id="0" name=""/>
        <dsp:cNvSpPr/>
      </dsp:nvSpPr>
      <dsp:spPr>
        <a:xfrm>
          <a:off x="2833" y="719971"/>
          <a:ext cx="2504100" cy="2226370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C380D-FD06-490D-922D-7430DC16569B}">
      <dsp:nvSpPr>
        <dsp:cNvPr id="0" name=""/>
        <dsp:cNvSpPr/>
      </dsp:nvSpPr>
      <dsp:spPr>
        <a:xfrm>
          <a:off x="223812" y="3038687"/>
          <a:ext cx="2192808" cy="736388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Menulis</a:t>
          </a:r>
          <a:r>
            <a:rPr lang="en-US" sz="2000" kern="1200" dirty="0" smtClean="0"/>
            <a:t>    (</a:t>
          </a:r>
          <a:r>
            <a:rPr lang="en-US" sz="2000" kern="1200" dirty="0" err="1" smtClean="0"/>
            <a:t>Aktif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23812" y="3038687"/>
        <a:ext cx="2192808" cy="736388"/>
      </dsp:txXfrm>
    </dsp:sp>
    <dsp:sp modelId="{76BFEFA2-752F-44B7-8669-84F792EC7DD1}">
      <dsp:nvSpPr>
        <dsp:cNvPr id="0" name=""/>
        <dsp:cNvSpPr/>
      </dsp:nvSpPr>
      <dsp:spPr>
        <a:xfrm>
          <a:off x="2674042" y="750578"/>
          <a:ext cx="2545406" cy="2133532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5F4D1-5CD9-43C4-95D2-17AF784FA072}">
      <dsp:nvSpPr>
        <dsp:cNvPr id="0" name=""/>
        <dsp:cNvSpPr/>
      </dsp:nvSpPr>
      <dsp:spPr>
        <a:xfrm>
          <a:off x="2891625" y="2967775"/>
          <a:ext cx="2264596" cy="851969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Membaca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Pasif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2891625" y="2967775"/>
        <a:ext cx="2264596" cy="851969"/>
      </dsp:txXfrm>
    </dsp:sp>
    <dsp:sp modelId="{3B1F3BF4-2BBF-4A9E-86A0-F333BC83DBC7}">
      <dsp:nvSpPr>
        <dsp:cNvPr id="0" name=""/>
        <dsp:cNvSpPr/>
      </dsp:nvSpPr>
      <dsp:spPr>
        <a:xfrm>
          <a:off x="8192892" y="722691"/>
          <a:ext cx="2475543" cy="2173570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C70FE-5D6D-4CCD-93C4-F2DE45CCA9BB}">
      <dsp:nvSpPr>
        <dsp:cNvPr id="0" name=""/>
        <dsp:cNvSpPr/>
      </dsp:nvSpPr>
      <dsp:spPr>
        <a:xfrm>
          <a:off x="8386911" y="2975600"/>
          <a:ext cx="2264596" cy="825117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Berbicara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Aktif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8386911" y="2975600"/>
        <a:ext cx="2264596" cy="825117"/>
      </dsp:txXfrm>
    </dsp:sp>
    <dsp:sp modelId="{4E49DF2E-2155-447F-9548-0A3CA704AB4D}">
      <dsp:nvSpPr>
        <dsp:cNvPr id="0" name=""/>
        <dsp:cNvSpPr/>
      </dsp:nvSpPr>
      <dsp:spPr>
        <a:xfrm>
          <a:off x="5373994" y="747524"/>
          <a:ext cx="2542440" cy="207502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sx="1000" sy="1000" algn="ctr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837C4-A165-4AC3-B351-5D7056676592}">
      <dsp:nvSpPr>
        <dsp:cNvPr id="0" name=""/>
        <dsp:cNvSpPr/>
      </dsp:nvSpPr>
      <dsp:spPr>
        <a:xfrm>
          <a:off x="5573358" y="2965935"/>
          <a:ext cx="2264596" cy="908092"/>
        </a:xfrm>
        <a:prstGeom prst="rect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Mendengar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Pasif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5573358" y="2965935"/>
        <a:ext cx="2264596" cy="908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92DC-38A3-4B49-8FE3-34A0E4AF5BFF}">
      <dsp:nvSpPr>
        <dsp:cNvPr id="0" name=""/>
        <dsp:cNvSpPr/>
      </dsp:nvSpPr>
      <dsp:spPr>
        <a:xfrm rot="5400000">
          <a:off x="-509434" y="509434"/>
          <a:ext cx="3396232" cy="2377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Tanda-tanda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Komunikasi</a:t>
          </a:r>
          <a:r>
            <a:rPr lang="en-US" sz="2800" kern="1200" dirty="0" smtClean="0"/>
            <a:t> Verbal</a:t>
          </a:r>
          <a:endParaRPr lang="en-US" sz="2800" kern="1200" dirty="0"/>
        </a:p>
      </dsp:txBody>
      <dsp:txXfrm rot="-5400000">
        <a:off x="1" y="1188680"/>
        <a:ext cx="2377362" cy="1018870"/>
      </dsp:txXfrm>
    </dsp:sp>
    <dsp:sp modelId="{C8BA6594-67F6-407D-A085-D4A5F9B7254D}">
      <dsp:nvSpPr>
        <dsp:cNvPr id="0" name=""/>
        <dsp:cNvSpPr/>
      </dsp:nvSpPr>
      <dsp:spPr>
        <a:xfrm rot="5400000">
          <a:off x="5470282" y="-3089598"/>
          <a:ext cx="2208711" cy="83945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Adobe Garamond Pro Bold" panose="02020702060506020403" pitchFamily="18" charset="0"/>
            </a:rPr>
            <a:t>Disampaikan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secara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Lisan</a:t>
          </a:r>
          <a:endParaRPr lang="en-US" sz="2700" b="1" kern="1200" dirty="0">
            <a:latin typeface="Adobe Garamond Pro Bold" panose="02020702060506020403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latin typeface="Adobe Garamond Pro Bold" panose="02020702060506020403" pitchFamily="18" charset="0"/>
            </a:rPr>
            <a:t>Proses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komunikasi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eksplisit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dan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cenderung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dua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arah</a:t>
          </a:r>
          <a:endParaRPr lang="en-US" sz="2700" b="1" kern="1200" dirty="0">
            <a:latin typeface="Adobe Garamond Pro Bold" panose="02020702060506020403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err="1" smtClean="0">
              <a:latin typeface="Adobe Garamond Pro Bold" panose="02020702060506020403" pitchFamily="18" charset="0"/>
            </a:rPr>
            <a:t>Kualitas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Proses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Komunikasi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sering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kali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ditentukan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oleh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</a:t>
          </a:r>
          <a:r>
            <a:rPr lang="en-US" sz="2700" b="1" kern="1200" dirty="0" err="1" smtClean="0">
              <a:latin typeface="Adobe Garamond Pro Bold" panose="02020702060506020403" pitchFamily="18" charset="0"/>
            </a:rPr>
            <a:t>Komunikasi</a:t>
          </a:r>
          <a:r>
            <a:rPr lang="en-US" sz="2700" b="1" kern="1200" dirty="0" smtClean="0">
              <a:latin typeface="Adobe Garamond Pro Bold" panose="02020702060506020403" pitchFamily="18" charset="0"/>
            </a:rPr>
            <a:t> Non Verbal</a:t>
          </a:r>
          <a:endParaRPr lang="en-US" sz="2700" b="1" kern="1200" dirty="0">
            <a:latin typeface="Adobe Garamond Pro Bold" panose="02020702060506020403" pitchFamily="18" charset="0"/>
          </a:endParaRPr>
        </a:p>
      </dsp:txBody>
      <dsp:txXfrm rot="-5400000">
        <a:off x="2377362" y="111142"/>
        <a:ext cx="8286731" cy="1993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F5D5B-1ED8-4F5E-A821-36A88088A6DA}">
      <dsp:nvSpPr>
        <dsp:cNvPr id="0" name=""/>
        <dsp:cNvSpPr/>
      </dsp:nvSpPr>
      <dsp:spPr>
        <a:xfrm rot="16200000">
          <a:off x="191345" y="0"/>
          <a:ext cx="2661362" cy="26613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Aktif</a:t>
          </a:r>
          <a:r>
            <a:rPr lang="en-US" sz="4700" kern="1200" dirty="0" smtClean="0"/>
            <a:t> </a:t>
          </a:r>
          <a:endParaRPr lang="en-US" sz="4700" kern="1200" dirty="0"/>
        </a:p>
      </dsp:txBody>
      <dsp:txXfrm rot="5400000">
        <a:off x="191346" y="665339"/>
        <a:ext cx="2195624" cy="1330681"/>
      </dsp:txXfrm>
    </dsp:sp>
    <dsp:sp modelId="{4048D344-5E3C-49F3-98F5-8CE765AB434D}">
      <dsp:nvSpPr>
        <dsp:cNvPr id="0" name=""/>
        <dsp:cNvSpPr/>
      </dsp:nvSpPr>
      <dsp:spPr>
        <a:xfrm rot="5400000">
          <a:off x="9058961" y="612"/>
          <a:ext cx="2661362" cy="266359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/>
            <a:t>Pasif</a:t>
          </a:r>
          <a:endParaRPr lang="en-US" sz="4700" kern="1200" dirty="0" smtClean="0"/>
        </a:p>
      </dsp:txBody>
      <dsp:txXfrm rot="-5400000">
        <a:off x="9523582" y="667071"/>
        <a:ext cx="2197860" cy="1330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2C2BD-172E-4542-88F6-50025AB87662}">
      <dsp:nvSpPr>
        <dsp:cNvPr id="0" name=""/>
        <dsp:cNvSpPr/>
      </dsp:nvSpPr>
      <dsp:spPr>
        <a:xfrm>
          <a:off x="287869" y="836331"/>
          <a:ext cx="1363886" cy="939717"/>
        </a:xfrm>
        <a:prstGeom prst="round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11DCC-5B09-46B7-B428-7BB18FD5EA4B}">
      <dsp:nvSpPr>
        <dsp:cNvPr id="0" name=""/>
        <dsp:cNvSpPr/>
      </dsp:nvSpPr>
      <dsp:spPr>
        <a:xfrm>
          <a:off x="287869" y="1783495"/>
          <a:ext cx="1363886" cy="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Radio</a:t>
          </a:r>
          <a:endParaRPr lang="en-US" sz="1700" kern="1200" dirty="0"/>
        </a:p>
      </dsp:txBody>
      <dsp:txXfrm>
        <a:off x="287869" y="1783495"/>
        <a:ext cx="1363886" cy="506001"/>
      </dsp:txXfrm>
    </dsp:sp>
    <dsp:sp modelId="{6805AFC6-2191-4557-9969-9F93E460C98C}">
      <dsp:nvSpPr>
        <dsp:cNvPr id="0" name=""/>
        <dsp:cNvSpPr/>
      </dsp:nvSpPr>
      <dsp:spPr>
        <a:xfrm>
          <a:off x="1786619" y="1355"/>
          <a:ext cx="1363886" cy="939717"/>
        </a:xfrm>
        <a:prstGeom prst="round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0DD25-0390-4AFE-A940-7BF88AE25330}">
      <dsp:nvSpPr>
        <dsp:cNvPr id="0" name=""/>
        <dsp:cNvSpPr/>
      </dsp:nvSpPr>
      <dsp:spPr>
        <a:xfrm>
          <a:off x="1786619" y="941072"/>
          <a:ext cx="1363886" cy="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Televisi</a:t>
          </a:r>
          <a:endParaRPr lang="en-US" sz="1700" kern="1200" dirty="0"/>
        </a:p>
      </dsp:txBody>
      <dsp:txXfrm>
        <a:off x="1786619" y="941072"/>
        <a:ext cx="1363886" cy="506001"/>
      </dsp:txXfrm>
    </dsp:sp>
    <dsp:sp modelId="{07E7F3EC-6B29-4452-B66B-DA8A12AB11E9}">
      <dsp:nvSpPr>
        <dsp:cNvPr id="0" name=""/>
        <dsp:cNvSpPr/>
      </dsp:nvSpPr>
      <dsp:spPr>
        <a:xfrm>
          <a:off x="3313083" y="863508"/>
          <a:ext cx="1363886" cy="939717"/>
        </a:xfrm>
        <a:prstGeom prst="round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66EC5-35F4-471D-AD1A-8041B4ACCA97}">
      <dsp:nvSpPr>
        <dsp:cNvPr id="0" name=""/>
        <dsp:cNvSpPr/>
      </dsp:nvSpPr>
      <dsp:spPr>
        <a:xfrm>
          <a:off x="3365334" y="1824278"/>
          <a:ext cx="1363886" cy="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Film</a:t>
          </a:r>
          <a:endParaRPr lang="en-US" sz="1700" kern="1200" dirty="0"/>
        </a:p>
      </dsp:txBody>
      <dsp:txXfrm>
        <a:off x="3365334" y="1824278"/>
        <a:ext cx="1363886" cy="506001"/>
      </dsp:txXfrm>
    </dsp:sp>
    <dsp:sp modelId="{A6C1FBE6-B177-42CF-B54E-73C893D1201E}">
      <dsp:nvSpPr>
        <dsp:cNvPr id="0" name=""/>
        <dsp:cNvSpPr/>
      </dsp:nvSpPr>
      <dsp:spPr>
        <a:xfrm>
          <a:off x="1786619" y="1583463"/>
          <a:ext cx="1363886" cy="939717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F80BB-0F2F-4348-8FF5-72D9840CE769}">
      <dsp:nvSpPr>
        <dsp:cNvPr id="0" name=""/>
        <dsp:cNvSpPr/>
      </dsp:nvSpPr>
      <dsp:spPr>
        <a:xfrm>
          <a:off x="1786619" y="2523180"/>
          <a:ext cx="1363886" cy="50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Hanphone</a:t>
          </a:r>
          <a:endParaRPr lang="en-US" sz="1700" kern="1200" dirty="0"/>
        </a:p>
      </dsp:txBody>
      <dsp:txXfrm>
        <a:off x="1786619" y="2523180"/>
        <a:ext cx="1363886" cy="50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4428-9607-463B-AA09-38B4732B53F6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48ED-392A-4A94-BEF4-8555BDBF7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10DA-5052-4924-9D14-6A7FFBA37E63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2833-C0C5-4C1D-80AB-46CB141D5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3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08B7-C78C-4883-8BAC-3C0D7AC24F08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9954-DFCC-4A44-B0DC-58D9168313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92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95D6-D38F-42A1-BAD1-849828A4A4D9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1566-180F-4A16-95B2-D1E9FC3B1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8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E66B-35DB-4E1B-95F2-930BF500DE64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903C-8851-4EC5-A59E-D2D5F7925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5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813" y="8128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5413" y="27686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51E5-A06D-445C-B2FF-4F128D91CEFE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7343-F8C1-42A2-9E70-2A676B2B4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D282D-6F78-4167-B084-7058B20F34A2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1891-8E16-47E4-8E0B-7ABB26EB1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6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DADDC-9F47-4690-84D1-064244F3BABC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3722-ABEF-48B3-BE5E-AA6C4D462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661B-B606-49D7-8259-597A66D0490F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C96C7-3510-4C20-AD9B-DC7C1F08BF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8464-F3B2-4747-9686-2A2206A609E0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3881-F870-4D12-BDD3-6F8962FDC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0B48D-A290-48AD-814F-F87725A18F6E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58DE-04A4-4FEE-8C3E-88B5D67782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F475-57AB-4880-BA2C-DB3D33ED20DC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95B7-8174-4422-8D61-1F619DCA9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8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A1D1-9CE4-4255-9476-89DB96E3D4DE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1FBA9-6BDB-4CC0-9125-47BCF5C42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5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C15D-35FD-4070-8593-D35D891E384A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4CB5-49B8-46DC-B460-8BDFA94B8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4963-91AB-401E-BB7F-49FBB6DAA53B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CFB6-4DBB-4699-9FFE-68A641258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2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175-0BC9-4EBF-8C8F-A1C0E1E6DF57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B4C9-B1BD-48B1-8055-D97A06969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C439-B1E8-4C6E-A162-B42EBF9305BC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DA6D-7D14-4577-83F9-10C516139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5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58F34BB-1802-4279-A7AC-E7C2C05C8159}" type="datetimeFigureOut">
              <a:rPr lang="en-US"/>
              <a:pPr>
                <a:defRPr/>
              </a:pPr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9A8A326-6A6D-4EC0-9A54-FAEAEBE8B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9" r:id="rId12"/>
    <p:sldLayoutId id="2147483754" r:id="rId13"/>
    <p:sldLayoutId id="2147483760" r:id="rId14"/>
    <p:sldLayoutId id="2147483755" r:id="rId15"/>
    <p:sldLayoutId id="2147483756" r:id="rId16"/>
    <p:sldLayoutId id="214748375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slide" Target="slide9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46230"/>
            <a:ext cx="12192000" cy="74697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D" dirty="0" err="1" smtClean="0">
                <a:latin typeface="Arial Rounded MT Bold" panose="020F0704030504030204" pitchFamily="34" charset="0"/>
              </a:rPr>
              <a:t>Komunikasi</a:t>
            </a:r>
            <a:r>
              <a:rPr lang="en-ID" dirty="0" smtClean="0">
                <a:latin typeface="Arial Rounded MT Bold" panose="020F0704030504030204" pitchFamily="34" charset="0"/>
              </a:rPr>
              <a:t> Verbal DAN NONVERBAL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7760" y="815926"/>
            <a:ext cx="2152357" cy="1800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166813"/>
            <a:ext cx="8534400" cy="15065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b="1" u="sng" dirty="0" err="1" smtClean="0"/>
              <a:t>Tipe</a:t>
            </a:r>
            <a:r>
              <a:rPr lang="en-ID" b="1" u="sng" dirty="0" smtClean="0"/>
              <a:t> </a:t>
            </a:r>
            <a:r>
              <a:rPr lang="en-ID" b="1" u="sng" dirty="0" err="1" smtClean="0"/>
              <a:t>Komunikasi</a:t>
            </a:r>
            <a:r>
              <a:rPr lang="en-ID" b="1" u="sng" dirty="0" smtClean="0"/>
              <a:t> verbal</a:t>
            </a:r>
            <a:endParaRPr lang="en-ID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1150" y="3272245"/>
          <a:ext cx="10771914" cy="340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91440" y="399625"/>
          <a:ext cx="11721442" cy="266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79413"/>
            <a:ext cx="10420350" cy="1508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u="sng" dirty="0" smtClean="0"/>
              <a:t>PERKEMBANGAN BENTUK KOMUNIAKSI VERBAL</a:t>
            </a:r>
            <a:endParaRPr lang="en-ID" u="sng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44700"/>
            <a:ext cx="4649788" cy="576263"/>
          </a:xfrm>
        </p:spPr>
        <p:txBody>
          <a:bodyPr/>
          <a:lstStyle/>
          <a:p>
            <a:pPr algn="ctr"/>
            <a:r>
              <a:rPr lang="en-ID" smtClean="0"/>
              <a:t>Media Elektronik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11729" y="2777331"/>
          <a:ext cx="4937125" cy="303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850" y="2044700"/>
            <a:ext cx="4665663" cy="576263"/>
          </a:xfrm>
        </p:spPr>
        <p:txBody>
          <a:bodyPr/>
          <a:lstStyle/>
          <a:p>
            <a:pPr algn="ctr"/>
            <a:r>
              <a:rPr lang="en-ID" smtClean="0"/>
              <a:t>Media Cetak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5947039" y="2777331"/>
          <a:ext cx="4929188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850"/>
            <a:ext cx="12192000" cy="1506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 smtClean="0"/>
              <a:t>Komunikasi</a:t>
            </a:r>
            <a:r>
              <a:rPr lang="en-ID" dirty="0" smtClean="0"/>
              <a:t> Verbal</a:t>
            </a:r>
            <a:br>
              <a:rPr lang="en-ID" dirty="0" smtClean="0"/>
            </a:br>
            <a:r>
              <a:rPr lang="en-ID" dirty="0" smtClean="0"/>
              <a:t>(</a:t>
            </a:r>
            <a:r>
              <a:rPr lang="en-ID" dirty="0" err="1" smtClean="0"/>
              <a:t>menurut</a:t>
            </a:r>
            <a:r>
              <a:rPr lang="en-ID" dirty="0" smtClean="0"/>
              <a:t> </a:t>
            </a:r>
            <a:r>
              <a:rPr lang="en-ID" dirty="0" err="1" smtClean="0"/>
              <a:t>larry</a:t>
            </a:r>
            <a:r>
              <a:rPr lang="en-ID" dirty="0" smtClean="0"/>
              <a:t> l. barker)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775" y="2170339"/>
          <a:ext cx="10541806" cy="396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17566" y="156757"/>
          <a:ext cx="11943804" cy="640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53582" y="692332"/>
          <a:ext cx="10053458" cy="471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8750" y="5526088"/>
            <a:ext cx="3013075" cy="369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b="1" dirty="0" err="1"/>
              <a:t>Cansandra</a:t>
            </a:r>
            <a:r>
              <a:rPr lang="en-ID" b="1" dirty="0"/>
              <a:t> L. Book (1980)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163"/>
            <a:ext cx="12192000" cy="15065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dirty="0" err="1" smtClean="0"/>
              <a:t>Komunikasi</a:t>
            </a:r>
            <a:r>
              <a:rPr lang="en-ID" dirty="0" smtClean="0"/>
              <a:t> </a:t>
            </a:r>
            <a:r>
              <a:rPr lang="en-ID" dirty="0" err="1" smtClean="0"/>
              <a:t>Tulisan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92325"/>
            <a:ext cx="7202488" cy="4533900"/>
          </a:xfrm>
        </p:spPr>
        <p:txBody>
          <a:bodyPr rtlCol="0" anchor="t">
            <a:normAutofit fontScale="92500" lnSpcReduction="20000"/>
          </a:bodyPr>
          <a:lstStyle/>
          <a:p>
            <a:pPr fontAlgn="auto">
              <a:defRPr/>
            </a:pPr>
            <a:r>
              <a:rPr lang="en-US" sz="3500" dirty="0" err="1">
                <a:latin typeface="Adobe Garamond Pro Bold" panose="02020702060506020403" pitchFamily="18" charset="0"/>
              </a:rPr>
              <a:t>Komunikasi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tulisan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adalah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suatu</a:t>
            </a:r>
            <a:r>
              <a:rPr lang="en-US" sz="3500" dirty="0">
                <a:latin typeface="Adobe Garamond Pro Bold" panose="02020702060506020403" pitchFamily="18" charset="0"/>
              </a:rPr>
              <a:t> proses </a:t>
            </a:r>
            <a:r>
              <a:rPr lang="en-US" sz="3500" dirty="0" err="1">
                <a:latin typeface="Adobe Garamond Pro Bold" panose="02020702060506020403" pitchFamily="18" charset="0"/>
              </a:rPr>
              <a:t>penyampaian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pesan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komunikasi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dengan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menggunakan</a:t>
            </a:r>
            <a:r>
              <a:rPr lang="en-US" sz="3500" dirty="0">
                <a:latin typeface="Adobe Garamond Pro Bold" panose="02020702060506020403" pitchFamily="18" charset="0"/>
              </a:rPr>
              <a:t> kata-kata </a:t>
            </a:r>
            <a:r>
              <a:rPr lang="en-US" sz="3500" dirty="0" err="1">
                <a:latin typeface="Adobe Garamond Pro Bold" panose="02020702060506020403" pitchFamily="18" charset="0"/>
              </a:rPr>
              <a:t>dalam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bentuk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tulisan</a:t>
            </a:r>
            <a:r>
              <a:rPr lang="en-US" sz="3500" dirty="0">
                <a:latin typeface="Adobe Garamond Pro Bold" panose="02020702060506020403" pitchFamily="18" charset="0"/>
              </a:rPr>
              <a:t>. (</a:t>
            </a:r>
            <a:r>
              <a:rPr lang="en-US" sz="3500" dirty="0" err="1">
                <a:latin typeface="Adobe Garamond Pro Bold" panose="02020702060506020403" pitchFamily="18" charset="0"/>
              </a:rPr>
              <a:t>Subarna</a:t>
            </a:r>
            <a:r>
              <a:rPr lang="en-US" sz="3500" dirty="0">
                <a:latin typeface="Adobe Garamond Pro Bold" panose="02020702060506020403" pitchFamily="18" charset="0"/>
              </a:rPr>
              <a:t> 2000 : 75</a:t>
            </a:r>
            <a:r>
              <a:rPr lang="en-US" sz="3500" dirty="0" smtClean="0">
                <a:latin typeface="Adobe Garamond Pro Bold" panose="02020702060506020403" pitchFamily="18" charset="0"/>
              </a:rPr>
              <a:t>)</a:t>
            </a:r>
          </a:p>
          <a:p>
            <a:pPr fontAlgn="auto">
              <a:defRPr/>
            </a:pPr>
            <a:r>
              <a:rPr lang="en-US" sz="3500" dirty="0" err="1">
                <a:latin typeface="Adobe Garamond Pro Bold" panose="02020702060506020403" pitchFamily="18" charset="0"/>
              </a:rPr>
              <a:t>Komunikasi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tertulis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dilakukan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baik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antara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individu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bagian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dalam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struktur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organisasi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peusahaan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maupun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dengan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pihak</a:t>
            </a:r>
            <a:r>
              <a:rPr lang="en-US" sz="3500" dirty="0">
                <a:latin typeface="Adobe Garamond Pro Bold" panose="02020702060506020403" pitchFamily="18" charset="0"/>
              </a:rPr>
              <a:t> </a:t>
            </a:r>
            <a:r>
              <a:rPr lang="en-US" sz="3500" dirty="0" err="1">
                <a:latin typeface="Adobe Garamond Pro Bold" panose="02020702060506020403" pitchFamily="18" charset="0"/>
              </a:rPr>
              <a:t>ketiga</a:t>
            </a:r>
            <a:r>
              <a:rPr lang="en-US" sz="3500" dirty="0">
                <a:latin typeface="Adobe Garamond Pro Bold" panose="02020702060506020403" pitchFamily="18" charset="0"/>
              </a:rPr>
              <a:t>.</a:t>
            </a:r>
            <a:endParaRPr lang="en-US" sz="3500" dirty="0" smtClean="0">
              <a:latin typeface="Adobe Garamond Pro Bold" panose="02020702060506020403" pitchFamily="18" charset="0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endParaRPr lang="en-US" sz="3200" dirty="0">
              <a:latin typeface="Adobe Garamond Pro Bold" panose="02020702060506020403" pitchFamily="18" charset="0"/>
            </a:endParaRPr>
          </a:p>
          <a:p>
            <a:pPr marL="0" indent="0" fontAlgn="auto">
              <a:buFont typeface="Wingdings 3" pitchFamily="18" charset="2"/>
              <a:buNone/>
              <a:defRPr/>
            </a:pPr>
            <a:r>
              <a:rPr lang="en-US" dirty="0"/>
              <a:t> </a:t>
            </a:r>
          </a:p>
          <a:p>
            <a:pPr fontAlgn="auto">
              <a:defRPr/>
            </a:pPr>
            <a:endParaRPr lang="en-ID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577059" y="2092570"/>
          <a:ext cx="8128000" cy="341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563" y="-85725"/>
            <a:ext cx="12576176" cy="15065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u="sng" dirty="0" err="1" smtClean="0"/>
              <a:t>Keuntungan</a:t>
            </a:r>
            <a:r>
              <a:rPr lang="en-ID" u="sng" dirty="0" smtClean="0"/>
              <a:t> </a:t>
            </a:r>
            <a:r>
              <a:rPr lang="en-ID" u="sng" dirty="0" err="1" smtClean="0"/>
              <a:t>dalam</a:t>
            </a:r>
            <a:r>
              <a:rPr lang="en-ID" u="sng" dirty="0" smtClean="0"/>
              <a:t> </a:t>
            </a:r>
            <a:r>
              <a:rPr lang="en-ID" u="sng" dirty="0" err="1" smtClean="0"/>
              <a:t>penyampaian</a:t>
            </a:r>
            <a:r>
              <a:rPr lang="en-ID" u="sng" dirty="0" smtClean="0"/>
              <a:t> </a:t>
            </a:r>
            <a:r>
              <a:rPr lang="en-ID" u="sng" dirty="0" err="1" smtClean="0"/>
              <a:t>secara</a:t>
            </a:r>
            <a:r>
              <a:rPr lang="en-ID" u="sng" dirty="0" smtClean="0"/>
              <a:t> </a:t>
            </a:r>
            <a:r>
              <a:rPr lang="en-ID" u="sng" dirty="0" err="1" smtClean="0"/>
              <a:t>tertulis</a:t>
            </a:r>
            <a:r>
              <a:rPr lang="en-ID" u="sng" dirty="0" smtClean="0"/>
              <a:t/>
            </a:r>
            <a:br>
              <a:rPr lang="en-ID" u="sng" dirty="0" smtClean="0"/>
            </a:br>
            <a:r>
              <a:rPr lang="en-US" dirty="0" err="1">
                <a:solidFill>
                  <a:srgbClr val="FFFF00"/>
                </a:solidFill>
              </a:rPr>
              <a:t>Menurut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Bovee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Thill</a:t>
            </a:r>
            <a:r>
              <a:rPr lang="en-US" dirty="0">
                <a:solidFill>
                  <a:srgbClr val="FFFF00"/>
                </a:solidFill>
              </a:rPr>
              <a:t> (1989)</a:t>
            </a:r>
            <a:r>
              <a:rPr lang="en-US" dirty="0"/>
              <a:t> </a:t>
            </a:r>
            <a:endParaRPr lang="en-ID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6609" y="1420837"/>
          <a:ext cx="11231123" cy="52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9152" y="685799"/>
          <a:ext cx="11605846" cy="581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>
            <a:hlinkClick r:id="rId7" action="ppaction://hlinksldjump"/>
          </p:cNvPr>
          <p:cNvSpPr/>
          <p:nvPr/>
        </p:nvSpPr>
        <p:spPr>
          <a:xfrm>
            <a:off x="11141075" y="5668963"/>
            <a:ext cx="1050925" cy="1027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313" y="509588"/>
            <a:ext cx="5678487" cy="7842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sz="4000" dirty="0" smtClean="0"/>
              <a:t>Sub </a:t>
            </a:r>
            <a:r>
              <a:rPr lang="en-ID" sz="4000" dirty="0" err="1" smtClean="0"/>
              <a:t>pokok</a:t>
            </a:r>
            <a:r>
              <a:rPr lang="en-ID" sz="4000" dirty="0" smtClean="0"/>
              <a:t> </a:t>
            </a:r>
            <a:r>
              <a:rPr lang="en-ID" sz="4000" dirty="0" err="1" smtClean="0"/>
              <a:t>Bahasan</a:t>
            </a:r>
            <a:endParaRPr lang="en-ID" sz="40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4362995" y="1439333"/>
          <a:ext cx="80075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Content Placeholder 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9588"/>
            <a:ext cx="4362450" cy="623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450" y="852488"/>
            <a:ext cx="3994150" cy="1271587"/>
          </a:xfr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D" sz="4000" dirty="0" err="1" smtClean="0"/>
              <a:t>Komunikasi</a:t>
            </a:r>
            <a:r>
              <a:rPr lang="en-ID" sz="4000" dirty="0" smtClean="0"/>
              <a:t> Verbal</a:t>
            </a:r>
            <a:endParaRPr lang="en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19613"/>
            <a:ext cx="4951413" cy="5762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fontAlgn="auto">
              <a:defRPr/>
            </a:pPr>
            <a:r>
              <a:rPr lang="en-ID" dirty="0" err="1" smtClean="0"/>
              <a:t>Apa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 </a:t>
            </a:r>
            <a:r>
              <a:rPr lang="en-ID" dirty="0" err="1" smtClean="0"/>
              <a:t>Komunkasi</a:t>
            </a:r>
            <a:r>
              <a:rPr lang="en-ID" dirty="0" smtClean="0"/>
              <a:t> Verbal ?</a:t>
            </a:r>
            <a:endParaRPr lang="en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0" y="5151438"/>
            <a:ext cx="7358063" cy="16859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auto">
              <a:defRPr/>
            </a:pPr>
            <a:r>
              <a:rPr lang="en-ID" dirty="0" err="1" smtClean="0"/>
              <a:t>Bentuk</a:t>
            </a:r>
            <a:r>
              <a:rPr lang="en-ID" dirty="0" smtClean="0"/>
              <a:t> </a:t>
            </a:r>
            <a:r>
              <a:rPr lang="en-ID" dirty="0" err="1" smtClean="0"/>
              <a:t>Komunikasi</a:t>
            </a:r>
            <a:r>
              <a:rPr lang="en-ID" dirty="0" smtClean="0"/>
              <a:t> yang </a:t>
            </a:r>
            <a:r>
              <a:rPr lang="en-ID" dirty="0" err="1" smtClean="0"/>
              <a:t>disampaikan</a:t>
            </a:r>
            <a:r>
              <a:rPr lang="en-ID" dirty="0" smtClean="0"/>
              <a:t> </a:t>
            </a:r>
            <a:r>
              <a:rPr lang="en-ID" dirty="0" err="1" smtClean="0"/>
              <a:t>komunikator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komunikan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cara</a:t>
            </a:r>
            <a:r>
              <a:rPr lang="en-ID" dirty="0" smtClean="0"/>
              <a:t> </a:t>
            </a:r>
            <a:r>
              <a:rPr lang="en-ID" dirty="0" err="1" smtClean="0"/>
              <a:t>tertulis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lisan</a:t>
            </a:r>
            <a:r>
              <a:rPr lang="en-ID" dirty="0" smtClean="0"/>
              <a:t>.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2539247" y="1488075"/>
          <a:ext cx="7132263" cy="30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>
          <a:xfrm>
            <a:off x="4189413" y="2570163"/>
            <a:ext cx="3813175" cy="60166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ID" sz="3600" smtClean="0"/>
              <a:t>Bahasa/Lisan</a:t>
            </a:r>
          </a:p>
        </p:txBody>
      </p:sp>
      <p:pic>
        <p:nvPicPr>
          <p:cNvPr id="819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47775"/>
            <a:ext cx="3881438" cy="264636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89413" y="5056188"/>
            <a:ext cx="3813175" cy="646112"/>
          </a:xfrm>
          <a:ln cap="flat" algn="ctr">
            <a:solidFill>
              <a:schemeClr val="accent2"/>
            </a:solidFill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/>
          <a:lstStyle/>
          <a:p>
            <a:pPr algn="ctr" fontAlgn="auto">
              <a:defRPr/>
            </a:pPr>
            <a:r>
              <a:rPr lang="en-ID" sz="3200" dirty="0" smtClean="0"/>
              <a:t>Kata/</a:t>
            </a:r>
            <a:r>
              <a:rPr lang="en-ID" sz="3200" dirty="0" err="1" smtClean="0"/>
              <a:t>Tulisan</a:t>
            </a:r>
            <a:endParaRPr lang="en-ID" sz="3200" dirty="0"/>
          </a:p>
        </p:txBody>
      </p:sp>
      <p:pic>
        <p:nvPicPr>
          <p:cNvPr id="8197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" y="4116388"/>
            <a:ext cx="3727450" cy="2108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525" y="112713"/>
            <a:ext cx="12192000" cy="102393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b="1" dirty="0" err="1" smtClean="0"/>
              <a:t>Unsur-unsur</a:t>
            </a:r>
            <a:r>
              <a:rPr lang="en-ID" b="1" dirty="0" smtClean="0"/>
              <a:t> </a:t>
            </a:r>
            <a:r>
              <a:rPr lang="en-ID" b="1" dirty="0" err="1" smtClean="0"/>
              <a:t>komunikasi</a:t>
            </a:r>
            <a:r>
              <a:rPr lang="en-ID" b="1" dirty="0" smtClean="0"/>
              <a:t> verbal</a:t>
            </a:r>
            <a:endParaRPr lang="en-ID" b="1" dirty="0"/>
          </a:p>
        </p:txBody>
      </p:sp>
      <p:pic>
        <p:nvPicPr>
          <p:cNvPr id="819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19238"/>
            <a:ext cx="28241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4116388"/>
            <a:ext cx="28797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4189413" y="1619250"/>
            <a:ext cx="3813175" cy="950913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600" dirty="0"/>
              <a:t>VOKAL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4179888" y="4105275"/>
            <a:ext cx="3813175" cy="950913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600" dirty="0"/>
              <a:t>NON VOKAL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525" y="201613"/>
            <a:ext cx="2554288" cy="815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sz="4000" u="sng" dirty="0" err="1" smtClean="0"/>
              <a:t>bahasa</a:t>
            </a:r>
            <a:endParaRPr lang="en-ID" sz="4000" u="sng" dirty="0"/>
          </a:p>
        </p:txBody>
      </p:sp>
      <p:pic>
        <p:nvPicPr>
          <p:cNvPr id="9219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365125"/>
            <a:ext cx="4584700" cy="3009900"/>
          </a:xfrm>
        </p:spPr>
      </p:pic>
      <p:sp>
        <p:nvSpPr>
          <p:cNvPr id="92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470525" y="1117600"/>
            <a:ext cx="5934075" cy="2257425"/>
          </a:xfrm>
        </p:spPr>
        <p:txBody>
          <a:bodyPr/>
          <a:lstStyle/>
          <a:p>
            <a:r>
              <a:rPr lang="en-ID" sz="2800" smtClean="0">
                <a:latin typeface="Arial" pitchFamily="34" charset="0"/>
                <a:cs typeface="Arial" pitchFamily="34" charset="0"/>
              </a:rPr>
              <a:t>Dapat didefinisikan sebagai: seperangkat symbol, dengan aturan untuk mengkombinasikan symbol-symbol tersebut, yang digunakan dan dipahami suatu komunitas.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39763" y="3559175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ID" sz="2400"/>
              <a:t>Menurut Jalaluddin Rakhmat (1994), Mendefinisikan Bahasa secara fungsional dan formal.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8738" y="4575175"/>
          <a:ext cx="7907337" cy="176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32">
                  <a:extLst>
                    <a:ext uri="{9D8B030D-6E8A-4147-A177-3AD203B41FA5}"/>
                  </a:extLst>
                </a:gridCol>
                <a:gridCol w="4334305">
                  <a:extLst>
                    <a:ext uri="{9D8B030D-6E8A-4147-A177-3AD203B41FA5}"/>
                  </a:extLst>
                </a:gridCol>
              </a:tblGrid>
              <a:tr h="456954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Fungsional</a:t>
                      </a:r>
                      <a:endParaRPr lang="en-ID" sz="2400" dirty="0"/>
                    </a:p>
                  </a:txBody>
                  <a:tcPr marL="91456" marR="91456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Formal</a:t>
                      </a:r>
                      <a:endParaRPr lang="en-ID" sz="2400" dirty="0"/>
                    </a:p>
                  </a:txBody>
                  <a:tcPr marL="91456" marR="91456" marT="45695" marB="45695"/>
                </a:tc>
                <a:extLst>
                  <a:ext uri="{0D108BD9-81ED-4DB2-BD59-A6C34878D82A}"/>
                </a:extLst>
              </a:tr>
              <a:tr h="1309934">
                <a:tc>
                  <a:txBody>
                    <a:bodyPr/>
                    <a:lstStyle/>
                    <a:p>
                      <a:pPr algn="just"/>
                      <a:r>
                        <a:rPr lang="en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diartikan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alat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20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dimiliki</a:t>
                      </a:r>
                      <a:r>
                        <a:rPr lang="en-ID" sz="20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i="1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bersama</a:t>
                      </a:r>
                      <a:r>
                        <a:rPr lang="en-ID" sz="2000" i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mengungkapkan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gagasan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Bahasa </a:t>
                      </a:r>
                      <a:r>
                        <a:rPr lang="en-ID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diartikan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sebagai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kalimat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terbayangkan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yang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menurut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</a:t>
                      </a:r>
                      <a:r>
                        <a:rPr lang="en-ID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Bahasa.</a:t>
                      </a:r>
                      <a:endParaRPr lang="en-ID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01293" y="573763"/>
          <a:ext cx="8496968" cy="298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701293" y="873200"/>
          <a:ext cx="10391418" cy="624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330" y="363404"/>
            <a:ext cx="6618287" cy="1762125"/>
          </a:xfrm>
          <a:solidFill>
            <a:schemeClr val="accent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dirty="0" err="1" smtClean="0"/>
              <a:t>Keterbahasan</a:t>
            </a:r>
            <a:r>
              <a:rPr lang="en-ID" dirty="0" smtClean="0"/>
              <a:t> </a:t>
            </a:r>
            <a:r>
              <a:rPr lang="en-ID" dirty="0" err="1" smtClean="0"/>
              <a:t>bahasa</a:t>
            </a:r>
            <a:endParaRPr lang="en-ID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517161"/>
              </p:ext>
            </p:extLst>
          </p:nvPr>
        </p:nvGraphicFramePr>
        <p:xfrm>
          <a:off x="154547" y="2507148"/>
          <a:ext cx="121920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Content Placeholder 9"/>
          <p:cNvGraphicFramePr>
            <a:graphicFrameLocks noGrp="1"/>
          </p:cNvGraphicFramePr>
          <p:nvPr>
            <p:ph idx="1"/>
          </p:nvPr>
        </p:nvGraphicFramePr>
        <p:xfrm>
          <a:off x="2138363" y="900113"/>
          <a:ext cx="8116887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4" imgW="8114479" imgH="5389331" progId="Excel.Chart.8">
                  <p:embed/>
                </p:oleObj>
              </mc:Choice>
              <mc:Fallback>
                <p:oleObj r:id="rId4" imgW="8114479" imgH="5389331" progId="Excel.Chart.8">
                  <p:embed/>
                  <p:pic>
                    <p:nvPicPr>
                      <p:cNvPr id="0" name="Content Placeholder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900113"/>
                        <a:ext cx="8116887" cy="538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399"/>
            <a:ext cx="12191999" cy="115355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D" dirty="0" err="1" smtClean="0"/>
              <a:t>Bentuk-bentuk</a:t>
            </a:r>
            <a:r>
              <a:rPr lang="en-ID" dirty="0" smtClean="0"/>
              <a:t> </a:t>
            </a:r>
            <a:r>
              <a:rPr lang="en-ID" dirty="0" err="1" smtClean="0"/>
              <a:t>komunikasi</a:t>
            </a:r>
            <a:r>
              <a:rPr lang="en-ID" dirty="0" smtClean="0"/>
              <a:t> verbal</a:t>
            </a:r>
            <a:endParaRPr lang="en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99807" y="1314417"/>
          <a:ext cx="10752822" cy="400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1189</TotalTime>
  <Words>602</Words>
  <Application>Microsoft Office PowerPoint</Application>
  <PresentationFormat>Custom</PresentationFormat>
  <Paragraphs>106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Slice</vt:lpstr>
      <vt:lpstr>Microsoft Excel Chart</vt:lpstr>
      <vt:lpstr>Komunikasi Verbal DAN NONVERBAL</vt:lpstr>
      <vt:lpstr>Sub pokok Bahasan</vt:lpstr>
      <vt:lpstr>Komunikasi Verbal</vt:lpstr>
      <vt:lpstr>Unsur-unsur komunikasi verbal</vt:lpstr>
      <vt:lpstr>bahasa</vt:lpstr>
      <vt:lpstr>PowerPoint Presentation</vt:lpstr>
      <vt:lpstr>Keterbahasan bahasa</vt:lpstr>
      <vt:lpstr>PowerPoint Presentation</vt:lpstr>
      <vt:lpstr>Bentuk-bentuk komunikasi verbal</vt:lpstr>
      <vt:lpstr>Tipe Komunikasi verbal</vt:lpstr>
      <vt:lpstr>PERKEMBANGAN BENTUK KOMUNIAKSI VERBAL</vt:lpstr>
      <vt:lpstr>Fungsi Komunikasi Verbal (menurut larry l. barker)</vt:lpstr>
      <vt:lpstr>PowerPoint Presentation</vt:lpstr>
      <vt:lpstr>PowerPoint Presentation</vt:lpstr>
      <vt:lpstr>Komunikasi Tulisan</vt:lpstr>
      <vt:lpstr>Keuntungan dalam penyampaian secara tertulis Menurut Bovee dan Thill (1989)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Verbal</dc:title>
  <dc:creator>ASUS</dc:creator>
  <cp:lastModifiedBy>acer</cp:lastModifiedBy>
  <cp:revision>82</cp:revision>
  <dcterms:created xsi:type="dcterms:W3CDTF">2018-03-10T23:30:35Z</dcterms:created>
  <dcterms:modified xsi:type="dcterms:W3CDTF">2020-04-01T02:14:41Z</dcterms:modified>
</cp:coreProperties>
</file>