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Dasar informasi teknologi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Windi novianti, se.,mm</a:t>
            </a:r>
          </a:p>
          <a:p>
            <a:r>
              <a:rPr lang="id-ID" dirty="0" smtClean="0"/>
              <a:t>Windi.novianti@email.unikom.ac.id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65929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Garis besar pembahasan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Apakah komputer anda dan keluaran perangkat lunaknya menggunakan tahun terbaru?</a:t>
            </a:r>
          </a:p>
          <a:p>
            <a:r>
              <a:rPr lang="id-ID" dirty="0" smtClean="0"/>
              <a:t>Apakah objek dasar bahwa proses informasi teknologi komputer anda selalu up to date? </a:t>
            </a:r>
          </a:p>
          <a:p>
            <a:r>
              <a:rPr lang="id-ID" dirty="0" smtClean="0"/>
              <a:t>Apa saja komponen-komponen utama dari sistem komputer (software dan hardware) ?</a:t>
            </a:r>
          </a:p>
          <a:p>
            <a:r>
              <a:rPr lang="id-ID" dirty="0" smtClean="0"/>
              <a:t>Mengapa sistem operasi sim begitu penting dewasa ini?</a:t>
            </a:r>
          </a:p>
        </p:txBody>
      </p:sp>
    </p:spTree>
    <p:extLst>
      <p:ext uri="{BB962C8B-B14F-4D97-AF65-F5344CB8AC3E}">
        <p14:creationId xmlns:p14="http://schemas.microsoft.com/office/powerpoint/2010/main" val="933259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Dasar sistem informasi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d-ID" dirty="0" smtClean="0"/>
              <a:t>Data</a:t>
            </a:r>
          </a:p>
          <a:p>
            <a:r>
              <a:rPr lang="id-ID" dirty="0" smtClean="0"/>
              <a:t>Informasi</a:t>
            </a:r>
          </a:p>
          <a:p>
            <a:r>
              <a:rPr lang="id-ID" dirty="0" smtClean="0"/>
              <a:t>Sistem</a:t>
            </a:r>
          </a:p>
          <a:p>
            <a:r>
              <a:rPr lang="id-ID" dirty="0" smtClean="0"/>
              <a:t>Banyak proses, apakah mereka memiliki komponen is signifikan, dapat dilihat sebagai sistem?</a:t>
            </a:r>
          </a:p>
          <a:p>
            <a:r>
              <a:rPr lang="id-ID" dirty="0" smtClean="0"/>
              <a:t>Organisasi</a:t>
            </a:r>
          </a:p>
          <a:p>
            <a:r>
              <a:rPr lang="id-ID" dirty="0" smtClean="0"/>
              <a:t>Sistem kinerja</a:t>
            </a:r>
          </a:p>
          <a:p>
            <a:r>
              <a:rPr lang="id-ID" dirty="0" smtClean="0"/>
              <a:t>Sistem ini dirancang, diimplementasikan, dan dikelola dengan model</a:t>
            </a:r>
          </a:p>
          <a:p>
            <a:r>
              <a:rPr lang="id-ID" dirty="0" smtClean="0"/>
              <a:t>Model tipe</a:t>
            </a:r>
          </a:p>
          <a:p>
            <a:r>
              <a:rPr lang="id-ID" dirty="0" smtClean="0"/>
              <a:t>asumsi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67270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Kerangka dasar sistem informasi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id-ID" dirty="0" smtClean="0"/>
              <a:t>Konsep foundation </a:t>
            </a:r>
          </a:p>
          <a:p>
            <a:r>
              <a:rPr lang="id-ID" dirty="0" smtClean="0"/>
              <a:t>Teknologi</a:t>
            </a:r>
          </a:p>
          <a:p>
            <a:r>
              <a:rPr lang="id-ID" dirty="0" smtClean="0"/>
              <a:t>Aplikasi</a:t>
            </a:r>
          </a:p>
          <a:p>
            <a:r>
              <a:rPr lang="id-ID" dirty="0" smtClean="0"/>
              <a:t>Pengembangan</a:t>
            </a:r>
          </a:p>
          <a:p>
            <a:r>
              <a:rPr lang="id-ID" dirty="0" smtClean="0"/>
              <a:t>manajemen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2204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Komponen dasar sistem informasi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id-ID" dirty="0" smtClean="0"/>
              <a:t>Input (data mentah)</a:t>
            </a:r>
          </a:p>
          <a:p>
            <a:r>
              <a:rPr lang="id-ID" dirty="0" smtClean="0"/>
              <a:t>Pengolahan (konversi input menjadi output)</a:t>
            </a:r>
          </a:p>
          <a:p>
            <a:r>
              <a:rPr lang="id-ID" dirty="0" smtClean="0"/>
              <a:t>Output (informasi yang digunakan untuk membuat keputusan)</a:t>
            </a:r>
          </a:p>
          <a:p>
            <a:r>
              <a:rPr lang="id-ID" dirty="0" smtClean="0"/>
              <a:t>Saran/penilaian (digunakan untuk meningkatkan performa sistem)</a:t>
            </a:r>
          </a:p>
        </p:txBody>
      </p:sp>
    </p:spTree>
    <p:extLst>
      <p:ext uri="{BB962C8B-B14F-4D97-AF65-F5344CB8AC3E}">
        <p14:creationId xmlns:p14="http://schemas.microsoft.com/office/powerpoint/2010/main" val="476182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Komponen dasar teknologi komputer dalam sistem informasi (SI)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id-ID" dirty="0" smtClean="0"/>
              <a:t>Hardware (peralatan yang digunakan)</a:t>
            </a:r>
          </a:p>
          <a:p>
            <a:r>
              <a:rPr lang="id-ID" dirty="0" smtClean="0"/>
              <a:t>Software (sistem dan aplikasi software)</a:t>
            </a:r>
          </a:p>
          <a:p>
            <a:r>
              <a:rPr lang="id-ID" dirty="0" smtClean="0"/>
              <a:t>Database (data dan informasi)</a:t>
            </a:r>
          </a:p>
          <a:p>
            <a:r>
              <a:rPr lang="id-ID" dirty="0" smtClean="0"/>
              <a:t>Infrastruktur (telekomunikasi, jaringan, internet)</a:t>
            </a:r>
          </a:p>
          <a:p>
            <a:r>
              <a:rPr lang="id-ID" dirty="0" smtClean="0"/>
              <a:t>Orang (personil dan pengguna)</a:t>
            </a:r>
          </a:p>
          <a:p>
            <a:r>
              <a:rPr lang="id-ID" dirty="0" smtClean="0"/>
              <a:t>Sistem dan prosedur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4076690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33</TotalTime>
  <Words>186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Tw Cen MT</vt:lpstr>
      <vt:lpstr>Droplet</vt:lpstr>
      <vt:lpstr>Dasar informasi teknologi</vt:lpstr>
      <vt:lpstr>Garis besar pembahasan</vt:lpstr>
      <vt:lpstr>Dasar sistem informasi</vt:lpstr>
      <vt:lpstr>Kerangka dasar sistem informasi</vt:lpstr>
      <vt:lpstr>Komponen dasar sistem informasi</vt:lpstr>
      <vt:lpstr>Komponen dasar teknologi komputer dalam sistem informasi (SI)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Dasar informasi teknologi</dc:title>
  <dc:creator>Windi SE MM</dc:creator>
  <cp:lastModifiedBy>Windi SE MM</cp:lastModifiedBy>
  <cp:revision>3</cp:revision>
  <dcterms:created xsi:type="dcterms:W3CDTF">2020-03-24T07:39:07Z</dcterms:created>
  <dcterms:modified xsi:type="dcterms:W3CDTF">2020-03-24T08:12:09Z</dcterms:modified>
</cp:coreProperties>
</file>