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1853-88B8-4C47-935F-235564A42C48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AF38B5B-F40B-4E1A-A0B6-5D42CD918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1853-88B8-4C47-935F-235564A42C48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38B5B-F40B-4E1A-A0B6-5D42CD918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1853-88B8-4C47-935F-235564A42C48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38B5B-F40B-4E1A-A0B6-5D42CD918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1853-88B8-4C47-935F-235564A42C48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AF38B5B-F40B-4E1A-A0B6-5D42CD918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1853-88B8-4C47-935F-235564A42C48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38B5B-F40B-4E1A-A0B6-5D42CD918C3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1853-88B8-4C47-935F-235564A42C48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38B5B-F40B-4E1A-A0B6-5D42CD918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1853-88B8-4C47-935F-235564A42C48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AF38B5B-F40B-4E1A-A0B6-5D42CD918C3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1853-88B8-4C47-935F-235564A42C48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38B5B-F40B-4E1A-A0B6-5D42CD918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1853-88B8-4C47-935F-235564A42C48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38B5B-F40B-4E1A-A0B6-5D42CD918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1853-88B8-4C47-935F-235564A42C48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38B5B-F40B-4E1A-A0B6-5D42CD918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1853-88B8-4C47-935F-235564A42C48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38B5B-F40B-4E1A-A0B6-5D42CD918C3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73B1853-88B8-4C47-935F-235564A42C48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AF38B5B-F40B-4E1A-A0B6-5D42CD918C3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err="1" smtClean="0"/>
              <a:t>Hetty</a:t>
            </a:r>
            <a:r>
              <a:rPr lang="en-US" cap="none" dirty="0" smtClean="0"/>
              <a:t> </a:t>
            </a:r>
            <a:r>
              <a:rPr lang="en-US" cap="none" dirty="0" err="1" smtClean="0"/>
              <a:t>Hassanah</a:t>
            </a:r>
            <a:endParaRPr lang="en-US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 err="1" smtClean="0"/>
              <a:t>Sistem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Hukum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Adat</a:t>
            </a:r>
            <a:endParaRPr lang="en-US" sz="4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	</a:t>
            </a:r>
            <a:r>
              <a:rPr lang="nl-NL" dirty="0" smtClean="0"/>
              <a:t>PROF. MR. C. VAN VOLLENHOVEN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bersumber</a:t>
            </a:r>
            <a:r>
              <a:rPr lang="en-US" dirty="0" smtClean="0"/>
              <a:t> </a:t>
            </a:r>
            <a:r>
              <a:rPr lang="en-US" dirty="0" err="1" smtClean="0"/>
              <a:t>kpd</a:t>
            </a:r>
            <a:r>
              <a:rPr lang="en-US" dirty="0" smtClean="0"/>
              <a:t> </a:t>
            </a:r>
            <a:r>
              <a:rPr lang="en-US" dirty="0" err="1" smtClean="0"/>
              <a:t>peraturan-peraturan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Hindia</a:t>
            </a:r>
            <a:r>
              <a:rPr lang="en-US" dirty="0" smtClean="0"/>
              <a:t> </a:t>
            </a:r>
            <a:r>
              <a:rPr lang="en-US" dirty="0" err="1" smtClean="0"/>
              <a:t>Belanda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alat2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sendinya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diadakan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Belanda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2.	MR</a:t>
            </a:r>
            <a:r>
              <a:rPr lang="en-US" dirty="0" smtClean="0"/>
              <a:t>. B. TERHAAR 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menjelma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fungsionaris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(</a:t>
            </a:r>
            <a:r>
              <a:rPr lang="en-US" dirty="0" err="1" smtClean="0"/>
              <a:t>meliputi</a:t>
            </a:r>
            <a:r>
              <a:rPr lang="en-US" dirty="0" smtClean="0"/>
              <a:t>: </a:t>
            </a:r>
            <a:r>
              <a:rPr lang="en-US" dirty="0" err="1" smtClean="0"/>
              <a:t>eksekutif</a:t>
            </a:r>
            <a:r>
              <a:rPr lang="en-US" dirty="0" smtClean="0"/>
              <a:t>; </a:t>
            </a:r>
            <a:r>
              <a:rPr lang="en-US" dirty="0" err="1" smtClean="0"/>
              <a:t>legislatif</a:t>
            </a:r>
            <a:r>
              <a:rPr lang="en-US" dirty="0" smtClean="0"/>
              <a:t>; </a:t>
            </a:r>
            <a:r>
              <a:rPr lang="en-US" dirty="0" err="1" smtClean="0"/>
              <a:t>yudikatif</a:t>
            </a:r>
            <a:r>
              <a:rPr lang="en-US" dirty="0" smtClean="0"/>
              <a:t>) </a:t>
            </a:r>
            <a:r>
              <a:rPr lang="en-US" dirty="0" smtClean="0"/>
              <a:t>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wibawa</a:t>
            </a:r>
            <a:r>
              <a:rPr lang="en-US" dirty="0" smtClean="0"/>
              <a:t> (</a:t>
            </a:r>
            <a:r>
              <a:rPr lang="en-US" dirty="0" err="1" smtClean="0"/>
              <a:t>Macth</a:t>
            </a:r>
            <a:r>
              <a:rPr lang="en-US" dirty="0" smtClean="0"/>
              <a:t> Authority) </a:t>
            </a:r>
            <a:r>
              <a:rPr lang="en-US" dirty="0" smtClean="0"/>
              <a:t>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dipatuhi</a:t>
            </a:r>
            <a:r>
              <a:rPr lang="en-US" dirty="0" smtClean="0"/>
              <a:t> </a:t>
            </a:r>
            <a:r>
              <a:rPr lang="en-US" dirty="0" err="1" smtClean="0"/>
              <a:t>sepenuh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3.	Prof</a:t>
            </a:r>
            <a:r>
              <a:rPr lang="en-US" dirty="0" smtClean="0"/>
              <a:t>. Dr. </a:t>
            </a:r>
            <a:r>
              <a:rPr lang="en-US" dirty="0" err="1" smtClean="0"/>
              <a:t>Supomo</a:t>
            </a:r>
            <a:r>
              <a:rPr lang="en-US" dirty="0" smtClean="0"/>
              <a:t>, SH 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peraturan-peraturan</a:t>
            </a:r>
            <a:r>
              <a:rPr lang="en-US" dirty="0" smtClean="0"/>
              <a:t> </a:t>
            </a:r>
            <a:r>
              <a:rPr lang="en-US" dirty="0" err="1" smtClean="0"/>
              <a:t>legislatif</a:t>
            </a:r>
            <a:r>
              <a:rPr lang="en-US" dirty="0" smtClean="0"/>
              <a:t> (</a:t>
            </a:r>
            <a:r>
              <a:rPr lang="en-US" dirty="0" err="1" smtClean="0"/>
              <a:t>unstatutory</a:t>
            </a:r>
            <a:r>
              <a:rPr lang="en-US" dirty="0" smtClean="0"/>
              <a:t> law)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peraturan-peraturan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ditaati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keyakinan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UNSUR KEPATUHAN HUKUM ADAT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,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dipatuhi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,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keyakinan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ASAR HUKUM BERLAKUNYA HUKUM ADAT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s-ES" dirty="0" smtClean="0"/>
              <a:t>UUD </a:t>
            </a:r>
            <a:r>
              <a:rPr lang="es-ES" dirty="0" smtClean="0"/>
              <a:t>1945 : </a:t>
            </a:r>
            <a:endParaRPr lang="es-ES" dirty="0" smtClean="0"/>
          </a:p>
          <a:p>
            <a:pPr marL="514350" indent="-514350">
              <a:buAutoNum type="arabicPeriod"/>
            </a:pPr>
            <a:r>
              <a:rPr lang="es-ES" dirty="0" err="1" smtClean="0"/>
              <a:t>Pasal</a:t>
            </a:r>
            <a:r>
              <a:rPr lang="es-ES" dirty="0" smtClean="0"/>
              <a:t> 18B (</a:t>
            </a:r>
            <a:r>
              <a:rPr lang="es-ES" dirty="0" smtClean="0"/>
              <a:t>2); </a:t>
            </a:r>
            <a:endParaRPr lang="es-ES" dirty="0" smtClean="0"/>
          </a:p>
          <a:p>
            <a:pPr marL="514350" indent="-514350">
              <a:buAutoNum type="arabicPeriod"/>
            </a:pPr>
            <a:r>
              <a:rPr lang="es-ES" dirty="0" err="1" smtClean="0"/>
              <a:t>Pasal</a:t>
            </a:r>
            <a:r>
              <a:rPr lang="es-ES" dirty="0" smtClean="0"/>
              <a:t> </a:t>
            </a:r>
            <a:r>
              <a:rPr lang="es-ES" dirty="0" smtClean="0"/>
              <a:t>24; 28I; </a:t>
            </a:r>
            <a:endParaRPr lang="es-ES" dirty="0" smtClean="0"/>
          </a:p>
          <a:p>
            <a:pPr marL="514350" indent="-514350">
              <a:buAutoNum type="arabicPeriod"/>
            </a:pPr>
            <a:r>
              <a:rPr lang="es-ES" dirty="0" err="1" smtClean="0"/>
              <a:t>Pasal</a:t>
            </a:r>
            <a:r>
              <a:rPr lang="es-ES" dirty="0" smtClean="0"/>
              <a:t> </a:t>
            </a:r>
            <a:r>
              <a:rPr lang="es-ES" dirty="0" smtClean="0"/>
              <a:t>32. 2. UU No. 14 </a:t>
            </a:r>
            <a:r>
              <a:rPr lang="es-ES" dirty="0" err="1" smtClean="0"/>
              <a:t>th</a:t>
            </a:r>
            <a:r>
              <a:rPr lang="es-ES" dirty="0" smtClean="0"/>
              <a:t>. 1970 : </a:t>
            </a:r>
            <a:endParaRPr lang="es-ES" dirty="0" smtClean="0"/>
          </a:p>
          <a:p>
            <a:pPr marL="514350" indent="-514350">
              <a:buAutoNum type="arabicPeriod"/>
            </a:pPr>
            <a:r>
              <a:rPr lang="es-ES" dirty="0" err="1" smtClean="0"/>
              <a:t>P</a:t>
            </a:r>
            <a:r>
              <a:rPr lang="es-ES" dirty="0" err="1" smtClean="0"/>
              <a:t>asal</a:t>
            </a:r>
            <a:r>
              <a:rPr lang="es-ES" dirty="0" smtClean="0"/>
              <a:t> </a:t>
            </a:r>
            <a:r>
              <a:rPr lang="es-ES" dirty="0" smtClean="0"/>
              <a:t>23 (1) UU No. 4 </a:t>
            </a:r>
            <a:r>
              <a:rPr lang="es-ES" dirty="0" err="1" smtClean="0"/>
              <a:t>tahun</a:t>
            </a:r>
            <a:r>
              <a:rPr lang="es-ES" dirty="0" smtClean="0"/>
              <a:t> 2004 </a:t>
            </a:r>
            <a:endParaRPr lang="es-ES" dirty="0" smtClean="0"/>
          </a:p>
          <a:p>
            <a:pPr marL="514350" indent="-514350">
              <a:buAutoNum type="arabicPeriod"/>
            </a:pPr>
            <a:r>
              <a:rPr lang="es-ES" dirty="0" err="1" smtClean="0"/>
              <a:t>Pasal</a:t>
            </a:r>
            <a:r>
              <a:rPr lang="es-ES" dirty="0" smtClean="0"/>
              <a:t> </a:t>
            </a:r>
            <a:r>
              <a:rPr lang="es-ES" dirty="0" smtClean="0"/>
              <a:t>27 (1) </a:t>
            </a:r>
            <a:r>
              <a:rPr lang="es-ES" dirty="0" err="1" smtClean="0"/>
              <a:t>jo</a:t>
            </a:r>
            <a:r>
              <a:rPr lang="es-ES" dirty="0" smtClean="0"/>
              <a:t>. UU No. 4 </a:t>
            </a:r>
            <a:r>
              <a:rPr lang="es-ES" dirty="0" err="1" smtClean="0"/>
              <a:t>tahun</a:t>
            </a:r>
            <a:r>
              <a:rPr lang="es-ES" dirty="0" smtClean="0"/>
              <a:t> 2004 </a:t>
            </a:r>
            <a:endParaRPr lang="es-ES" dirty="0" smtClean="0"/>
          </a:p>
          <a:p>
            <a:pPr marL="514350" indent="-514350">
              <a:buAutoNum type="arabicPeriod"/>
            </a:pPr>
            <a:r>
              <a:rPr lang="es-ES" dirty="0" err="1" smtClean="0"/>
              <a:t>Pasal</a:t>
            </a:r>
            <a:r>
              <a:rPr lang="es-ES" dirty="0" smtClean="0"/>
              <a:t> </a:t>
            </a:r>
            <a:r>
              <a:rPr lang="es-ES" dirty="0" smtClean="0"/>
              <a:t>25 (1) &amp; 28 (1). Jo UU 48/2009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CORAK/SIFAT KHUSUS HUKUM ADAT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en-US" dirty="0" err="1" smtClean="0"/>
              <a:t>Komunal</a:t>
            </a:r>
            <a:r>
              <a:rPr lang="en-US" dirty="0" smtClean="0"/>
              <a:t>/</a:t>
            </a:r>
            <a:r>
              <a:rPr lang="en-US" dirty="0" err="1" smtClean="0"/>
              <a:t>kebersamaan</a:t>
            </a:r>
            <a:r>
              <a:rPr lang="en-US" dirty="0" smtClean="0"/>
              <a:t>: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mahluk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ikatan</a:t>
            </a:r>
            <a:r>
              <a:rPr lang="en-US" dirty="0" smtClean="0"/>
              <a:t> </a:t>
            </a:r>
            <a:r>
              <a:rPr lang="en-US" dirty="0" err="1" smtClean="0"/>
              <a:t>kemasyarakatan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erat</a:t>
            </a:r>
            <a:r>
              <a:rPr lang="en-US" dirty="0" smtClean="0"/>
              <a:t> (</a:t>
            </a:r>
            <a:r>
              <a:rPr lang="en-US" dirty="0" err="1" smtClean="0"/>
              <a:t>kebiasaan</a:t>
            </a:r>
            <a:r>
              <a:rPr lang="en-US" dirty="0" smtClean="0"/>
              <a:t> </a:t>
            </a:r>
            <a:r>
              <a:rPr lang="en-US" dirty="0" err="1" smtClean="0"/>
              <a:t>tolong</a:t>
            </a:r>
            <a:r>
              <a:rPr lang="en-US" dirty="0" smtClean="0"/>
              <a:t> </a:t>
            </a:r>
            <a:r>
              <a:rPr lang="en-US" dirty="0" err="1" smtClean="0"/>
              <a:t>menolong,dsb</a:t>
            </a:r>
            <a:r>
              <a:rPr lang="en-US" dirty="0" smtClean="0"/>
              <a:t>.).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Religio-magis</a:t>
            </a:r>
            <a:r>
              <a:rPr lang="en-US" dirty="0" smtClean="0"/>
              <a:t>: </a:t>
            </a:r>
            <a:r>
              <a:rPr lang="en-US" dirty="0" err="1" smtClean="0"/>
              <a:t>mempercayai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menghormati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(upacara2 </a:t>
            </a:r>
            <a:r>
              <a:rPr lang="en-US" dirty="0" err="1" smtClean="0"/>
              <a:t>adat</a:t>
            </a:r>
            <a:r>
              <a:rPr lang="en-US" dirty="0" smtClean="0"/>
              <a:t>).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Konkrit</a:t>
            </a:r>
            <a:r>
              <a:rPr lang="en-US" dirty="0" smtClean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penataan</a:t>
            </a:r>
            <a:r>
              <a:rPr lang="en-US" dirty="0" smtClean="0"/>
              <a:t> </a:t>
            </a:r>
            <a:r>
              <a:rPr lang="en-US" dirty="0" err="1" smtClean="0"/>
              <a:t>serba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, </a:t>
            </a:r>
            <a:r>
              <a:rPr lang="en-US" dirty="0" err="1" smtClean="0"/>
              <a:t>satunya</a:t>
            </a:r>
            <a:r>
              <a:rPr lang="en-US" dirty="0" smtClean="0"/>
              <a:t> </a:t>
            </a:r>
            <a:r>
              <a:rPr lang="en-US" dirty="0" err="1" smtClean="0"/>
              <a:t>perkataan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.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Visual </a:t>
            </a:r>
            <a:r>
              <a:rPr lang="en-US" dirty="0" smtClean="0"/>
              <a:t>: </a:t>
            </a:r>
            <a:r>
              <a:rPr lang="en-US" dirty="0" err="1" smtClean="0"/>
              <a:t>perhubungan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ikatan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dpt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terlihat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HUKUM ADAT SEBAGAI SUATU SISTEM HUKUM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Hk</a:t>
            </a:r>
            <a:r>
              <a:rPr lang="en-US" dirty="0" smtClean="0"/>
              <a:t>.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sbg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/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: 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1.	</a:t>
            </a:r>
            <a:r>
              <a:rPr lang="en-US" dirty="0" err="1" smtClean="0"/>
              <a:t>Subyek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2</a:t>
            </a:r>
            <a:r>
              <a:rPr lang="en-US" dirty="0" smtClean="0"/>
              <a:t>.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3</a:t>
            </a:r>
            <a:r>
              <a:rPr lang="en-US" dirty="0" smtClean="0"/>
              <a:t>.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4</a:t>
            </a:r>
            <a:r>
              <a:rPr lang="en-US" dirty="0" smtClean="0"/>
              <a:t>.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endParaRPr lang="en-US" dirty="0" smtClean="0"/>
          </a:p>
          <a:p>
            <a:pPr marL="514350" indent="-514350">
              <a:buNone/>
            </a:pPr>
            <a:r>
              <a:rPr lang="en-US" smtClean="0"/>
              <a:t>	5</a:t>
            </a:r>
            <a:r>
              <a:rPr lang="en-US" dirty="0" smtClean="0"/>
              <a:t>.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</TotalTime>
  <Words>184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Trek</vt:lpstr>
      <vt:lpstr>Hetty Hassanah</vt:lpstr>
      <vt:lpstr>Definisi Hukum Adat</vt:lpstr>
      <vt:lpstr>Slide 3</vt:lpstr>
      <vt:lpstr>Slide 4</vt:lpstr>
      <vt:lpstr>UNSUR KEPATUHAN HUKUM ADAT</vt:lpstr>
      <vt:lpstr>ASAR HUKUM BERLAKUNYA HUKUM ADAT</vt:lpstr>
      <vt:lpstr>CORAK/SIFAT KHUSUS HUKUM ADAT</vt:lpstr>
      <vt:lpstr>HUKUM ADAT SEBAGAI SUATU SISTEM HUKUM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Hetty Hassanah</dc:title>
  <dc:creator>GIGABYTE</dc:creator>
  <cp:lastModifiedBy>GIGABYTE</cp:lastModifiedBy>
  <cp:revision>5</cp:revision>
  <dcterms:created xsi:type="dcterms:W3CDTF">2020-04-03T06:40:48Z</dcterms:created>
  <dcterms:modified xsi:type="dcterms:W3CDTF">2020-04-03T06:55:04Z</dcterms:modified>
</cp:coreProperties>
</file>