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7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5DDDCE-ABC6-4BDA-8571-35B4A6FD2D2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D29B58-1973-4DB8-A1B7-02A87204E5F5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000" dirty="0">
              <a:latin typeface="Arial" pitchFamily="34" charset="0"/>
              <a:cs typeface="Arial" pitchFamily="34" charset="0"/>
            </a:rPr>
            <a:t>TUJUAN NKRI</a:t>
          </a:r>
        </a:p>
      </dgm:t>
    </dgm:pt>
    <dgm:pt modelId="{6A443682-CCE8-42B5-A675-0171FD1B78A2}" type="parTrans" cxnId="{CF7CFCA1-8BB8-4A01-B037-30C6F93DBBA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9CB0A82A-860E-478F-9471-0120C57C434E}" type="sibTrans" cxnId="{CF7CFCA1-8BB8-4A01-B037-30C6F93DBBA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7808261C-9470-48D4-BD88-72F64CD2B69E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800">
              <a:latin typeface="Arial" pitchFamily="34" charset="0"/>
              <a:cs typeface="Arial" pitchFamily="34" charset="0"/>
            </a:rPr>
            <a:t>VISI</a:t>
          </a:r>
        </a:p>
      </dgm:t>
    </dgm:pt>
    <dgm:pt modelId="{E9899B41-582F-47F3-A4E7-3667D8E0E925}" type="parTrans" cxnId="{F4E978BC-28D0-4DB5-A636-760BED4E2D9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244A15B9-D7A4-4020-B829-50890934C3BB}" type="sibTrans" cxnId="{F4E978BC-28D0-4DB5-A636-760BED4E2D9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875AE24D-B805-4ED9-83E1-B5001B7F071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800" dirty="0">
              <a:latin typeface="Arial" pitchFamily="34" charset="0"/>
              <a:cs typeface="Arial" pitchFamily="34" charset="0"/>
            </a:rPr>
            <a:t>MISI</a:t>
          </a:r>
        </a:p>
      </dgm:t>
    </dgm:pt>
    <dgm:pt modelId="{A8BBD473-4C00-4BC5-9952-1D4FAB0B6D9E}" type="parTrans" cxnId="{464A5C73-6918-4A3B-876F-2636F2C514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52521E8B-01B5-4A0F-A279-E7DCD9304825}" type="sibTrans" cxnId="{464A5C73-6918-4A3B-876F-2636F2C5141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8C91D677-EA91-4365-A3F0-CDB71E759F07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>
              <a:latin typeface="Arial" pitchFamily="34" charset="0"/>
              <a:cs typeface="Arial" pitchFamily="34" charset="0"/>
            </a:rPr>
            <a:t>Pancasila (sila ke 5)</a:t>
          </a:r>
        </a:p>
      </dgm:t>
    </dgm:pt>
    <dgm:pt modelId="{9977BCD5-2CD3-466D-ACCA-6B733AA83712}" type="parTrans" cxnId="{1242E6BF-5ECB-4417-BDEC-F7DD812A4DE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1EBDE3D6-C670-4303-827B-B2C53CF54EFB}" type="sibTrans" cxnId="{1242E6BF-5ECB-4417-BDEC-F7DD812A4DE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96FCAF03-BE95-4403-8ED4-D0C1763F4AC0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>
              <a:latin typeface="Arial" pitchFamily="34" charset="0"/>
              <a:cs typeface="Arial" pitchFamily="34" charset="0"/>
            </a:rPr>
            <a:t>Keadilan sosial bagi seluruh rakyat Indonesia. Negara Indonesia yang adil &amp; makmur</a:t>
          </a:r>
        </a:p>
      </dgm:t>
    </dgm:pt>
    <dgm:pt modelId="{EFE15B4E-8311-4F77-875B-31764D71A545}" type="parTrans" cxnId="{886A16DB-07E8-40DD-80E1-A813AEF1B6F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1A9D940B-2775-42D9-9FFE-7F189F326926}" type="sibTrans" cxnId="{886A16DB-07E8-40DD-80E1-A813AEF1B6F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DF1B8463-268E-4A62-A345-F79771340FD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>
              <a:latin typeface="Arial" pitchFamily="34" charset="0"/>
              <a:cs typeface="Arial" pitchFamily="34" charset="0"/>
            </a:rPr>
            <a:t>Pembukaan UUD 45</a:t>
          </a:r>
        </a:p>
      </dgm:t>
    </dgm:pt>
    <dgm:pt modelId="{82621EDB-5714-4A4D-849A-2C87F72FAC96}" type="parTrans" cxnId="{9D4916A5-7184-478C-B39E-50952F0F9A2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F2E031AB-FD8D-4F25-BEA6-3341F0776A43}" type="sibTrans" cxnId="{9D4916A5-7184-478C-B39E-50952F0F9A2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F281DBD0-51F3-47CA-B9FE-FF64E1F1C797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>
              <a:latin typeface="Arial" pitchFamily="34" charset="0"/>
              <a:cs typeface="Arial" pitchFamily="34" charset="0"/>
            </a:rPr>
            <a:t>Melindungi segenap bangsa Indonesia</a:t>
          </a:r>
        </a:p>
      </dgm:t>
    </dgm:pt>
    <dgm:pt modelId="{994A2AD4-7952-4708-8D37-3D54CB3AA48D}" type="parTrans" cxnId="{A78B3E35-AED5-4601-AE2E-25C36127D31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817EE6DD-D263-4C86-91C0-8DA52235DD61}" type="sibTrans" cxnId="{A78B3E35-AED5-4601-AE2E-25C36127D31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8EE075AD-104C-494E-8E6B-E0E77581C4D6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err="1" smtClean="0">
              <a:latin typeface="Arial" pitchFamily="34" charset="0"/>
              <a:cs typeface="Arial" pitchFamily="34" charset="0"/>
            </a:rPr>
            <a:t>Memaju</a:t>
          </a:r>
          <a:endParaRPr lang="en-US" sz="1400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err="1" smtClean="0">
              <a:latin typeface="Arial" pitchFamily="34" charset="0"/>
              <a:cs typeface="Arial" pitchFamily="34" charset="0"/>
            </a:rPr>
            <a:t>kan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kesejah</a:t>
          </a:r>
          <a:endParaRPr lang="en-US" sz="1400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400" dirty="0" err="1" smtClean="0">
              <a:latin typeface="Arial" pitchFamily="34" charset="0"/>
              <a:cs typeface="Arial" pitchFamily="34" charset="0"/>
            </a:rPr>
            <a:t>teraan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>
              <a:latin typeface="Arial" pitchFamily="34" charset="0"/>
              <a:cs typeface="Arial" pitchFamily="34" charset="0"/>
            </a:rPr>
            <a:t>umum</a:t>
          </a:r>
          <a:endParaRPr lang="en-US" sz="1400" dirty="0">
            <a:latin typeface="Arial" pitchFamily="34" charset="0"/>
            <a:cs typeface="Arial" pitchFamily="34" charset="0"/>
          </a:endParaRPr>
        </a:p>
      </dgm:t>
    </dgm:pt>
    <dgm:pt modelId="{5A5EA33B-9D50-4997-B481-DA9745422B68}" type="parTrans" cxnId="{1359757E-751D-48A7-8962-E51216A0605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CAA93E92-B989-4CC8-9B01-F798FB114BA9}" type="sibTrans" cxnId="{1359757E-751D-48A7-8962-E51216A0605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CAFAADD5-A9CD-4CBD-9AA5-3B32999A3CF9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err="1" smtClean="0">
              <a:latin typeface="Arial" pitchFamily="34" charset="0"/>
              <a:cs typeface="Arial" pitchFamily="34" charset="0"/>
            </a:rPr>
            <a:t>Mencer</a:t>
          </a:r>
          <a:endParaRPr lang="en-US" sz="1600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 dirty="0" err="1" smtClean="0">
              <a:latin typeface="Arial" pitchFamily="34" charset="0"/>
              <a:cs typeface="Arial" pitchFamily="34" charset="0"/>
            </a:rPr>
            <a:t>daskan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latin typeface="Arial" pitchFamily="34" charset="0"/>
              <a:cs typeface="Arial" pitchFamily="34" charset="0"/>
            </a:rPr>
            <a:t>kehidupan</a:t>
          </a:r>
          <a:r>
            <a:rPr lang="en-US" sz="1600" dirty="0"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latin typeface="Arial" pitchFamily="34" charset="0"/>
              <a:cs typeface="Arial" pitchFamily="34" charset="0"/>
            </a:rPr>
            <a:t>bangsa</a:t>
          </a:r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DDB3CBE1-E8E8-489C-AE50-2F28921202A3}" type="parTrans" cxnId="{549B9438-48C0-4F51-A67D-6D71DB4BF4A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643C71C4-EE7A-430E-B5DF-0B53C923D765}" type="sibTrans" cxnId="{549B9438-48C0-4F51-A67D-6D71DB4BF4A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E6CBB77A-4767-4A11-8871-59AFDD8F34AF}">
      <dgm:prSet phldrT="[Text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1600">
              <a:latin typeface="Arial" pitchFamily="34" charset="0"/>
              <a:cs typeface="Arial" pitchFamily="34" charset="0"/>
            </a:rPr>
            <a:t>ikut melaksanakan ketertiban dunia berdasarkan kemerdekaan, perdamaian abadi &amp; keadilan sosial</a:t>
          </a:r>
        </a:p>
      </dgm:t>
    </dgm:pt>
    <dgm:pt modelId="{8027A42E-A5F1-46FD-911A-CAFF55F00784}" type="parTrans" cxnId="{A114CBC3-58CE-4ADC-87FD-10E36E6285B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6F091ADF-84F3-4F1C-BAC8-2EDFEC252B94}" type="sibTrans" cxnId="{A114CBC3-58CE-4ADC-87FD-10E36E6285B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200">
            <a:latin typeface="Arial" pitchFamily="34" charset="0"/>
            <a:cs typeface="Arial" pitchFamily="34" charset="0"/>
          </a:endParaRPr>
        </a:p>
      </dgm:t>
    </dgm:pt>
    <dgm:pt modelId="{8F82F404-7637-423E-B50E-59108CE8EAE9}" type="pres">
      <dgm:prSet presAssocID="{215DDDCE-ABC6-4BDA-8571-35B4A6FD2D2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E7C63B-6D56-4A10-94A9-310469FE4F3A}" type="pres">
      <dgm:prSet presAssocID="{11D29B58-1973-4DB8-A1B7-02A87204E5F5}" presName="hierRoot1" presStyleCnt="0"/>
      <dgm:spPr/>
    </dgm:pt>
    <dgm:pt modelId="{68697E58-6717-4DC0-B5C6-E8C9003935A1}" type="pres">
      <dgm:prSet presAssocID="{11D29B58-1973-4DB8-A1B7-02A87204E5F5}" presName="composite" presStyleCnt="0"/>
      <dgm:spPr/>
    </dgm:pt>
    <dgm:pt modelId="{6A5B74B1-97F0-4294-BE2F-A63007E88487}" type="pres">
      <dgm:prSet presAssocID="{11D29B58-1973-4DB8-A1B7-02A87204E5F5}" presName="background" presStyleLbl="node0" presStyleIdx="0" presStyleCnt="1"/>
      <dgm:spPr/>
    </dgm:pt>
    <dgm:pt modelId="{F3681C10-EFB5-4D4B-B2E3-CA14E429436E}" type="pres">
      <dgm:prSet presAssocID="{11D29B58-1973-4DB8-A1B7-02A87204E5F5}" presName="text" presStyleLbl="fgAcc0" presStyleIdx="0" presStyleCnt="1" custScaleX="857758" custScaleY="228398" custLinFactX="-300000" custLinFactNeighborX="-353099" custLinFactNeighborY="607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D1DFB5E-F427-4411-B2B5-A3E7C825AC0D}" type="pres">
      <dgm:prSet presAssocID="{11D29B58-1973-4DB8-A1B7-02A87204E5F5}" presName="hierChild2" presStyleCnt="0"/>
      <dgm:spPr/>
    </dgm:pt>
    <dgm:pt modelId="{753705BF-C96A-46D6-9DF0-CBF35AE71406}" type="pres">
      <dgm:prSet presAssocID="{E9899B41-582F-47F3-A4E7-3667D8E0E925}" presName="Name10" presStyleLbl="parChTrans1D2" presStyleIdx="0" presStyleCnt="2"/>
      <dgm:spPr/>
      <dgm:t>
        <a:bodyPr/>
        <a:lstStyle/>
        <a:p>
          <a:endParaRPr lang="en-US"/>
        </a:p>
      </dgm:t>
    </dgm:pt>
    <dgm:pt modelId="{6CE8477D-FBD6-450B-9293-517AA81C6E87}" type="pres">
      <dgm:prSet presAssocID="{7808261C-9470-48D4-BD88-72F64CD2B69E}" presName="hierRoot2" presStyleCnt="0"/>
      <dgm:spPr/>
    </dgm:pt>
    <dgm:pt modelId="{8EA9AD0F-CC32-47ED-A199-114721BC2761}" type="pres">
      <dgm:prSet presAssocID="{7808261C-9470-48D4-BD88-72F64CD2B69E}" presName="composite2" presStyleCnt="0"/>
      <dgm:spPr/>
    </dgm:pt>
    <dgm:pt modelId="{142FF853-60B1-4D5F-BCF5-EFD96319F525}" type="pres">
      <dgm:prSet presAssocID="{7808261C-9470-48D4-BD88-72F64CD2B69E}" presName="background2" presStyleLbl="node2" presStyleIdx="0" presStyleCnt="2"/>
      <dgm:spPr/>
    </dgm:pt>
    <dgm:pt modelId="{76D8C4B5-50D0-4BA7-A9CB-2DB8560F6354}" type="pres">
      <dgm:prSet presAssocID="{7808261C-9470-48D4-BD88-72F64CD2B69E}" presName="text2" presStyleLbl="fgAcc2" presStyleIdx="0" presStyleCnt="2" custScaleX="228227" custScaleY="191519" custLinFactX="-100000" custLinFactY="117894" custLinFactNeighborX="-197092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660896-A353-4FF9-9814-311F20510039}" type="pres">
      <dgm:prSet presAssocID="{7808261C-9470-48D4-BD88-72F64CD2B69E}" presName="hierChild3" presStyleCnt="0"/>
      <dgm:spPr/>
    </dgm:pt>
    <dgm:pt modelId="{E0FDCD4F-B6B8-40D7-8A2F-F5D3D0A1929A}" type="pres">
      <dgm:prSet presAssocID="{9977BCD5-2CD3-466D-ACCA-6B733AA83712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0301EC0-2407-4EE1-8676-70AFC8ABF374}" type="pres">
      <dgm:prSet presAssocID="{8C91D677-EA91-4365-A3F0-CDB71E759F07}" presName="hierRoot3" presStyleCnt="0"/>
      <dgm:spPr/>
    </dgm:pt>
    <dgm:pt modelId="{48928467-6188-48E4-87F4-6ADBF65082E0}" type="pres">
      <dgm:prSet presAssocID="{8C91D677-EA91-4365-A3F0-CDB71E759F07}" presName="composite3" presStyleCnt="0"/>
      <dgm:spPr/>
    </dgm:pt>
    <dgm:pt modelId="{EBEFB2AF-7E85-4081-810E-7FBA148426D4}" type="pres">
      <dgm:prSet presAssocID="{8C91D677-EA91-4365-A3F0-CDB71E759F07}" presName="background3" presStyleLbl="node3" presStyleIdx="0" presStyleCnt="2"/>
      <dgm:spPr/>
    </dgm:pt>
    <dgm:pt modelId="{EF6878E3-7B40-478E-A030-6EFAD9B75F96}" type="pres">
      <dgm:prSet presAssocID="{8C91D677-EA91-4365-A3F0-CDB71E759F07}" presName="text3" presStyleLbl="fgAcc3" presStyleIdx="0" presStyleCnt="2" custScaleX="605491" custScaleY="210003" custLinFactX="-29153" custLinFactY="200000" custLinFactNeighborX="-100000" custLinFactNeighborY="28558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0F9A13-2205-467C-A14E-291B7A564F3D}" type="pres">
      <dgm:prSet presAssocID="{8C91D677-EA91-4365-A3F0-CDB71E759F07}" presName="hierChild4" presStyleCnt="0"/>
      <dgm:spPr/>
    </dgm:pt>
    <dgm:pt modelId="{77C63DDB-B3A2-4FBF-8AD2-D44C51F9566F}" type="pres">
      <dgm:prSet presAssocID="{EFE15B4E-8311-4F77-875B-31764D71A545}" presName="Name23" presStyleLbl="parChTrans1D4" presStyleIdx="0" presStyleCnt="5"/>
      <dgm:spPr/>
      <dgm:t>
        <a:bodyPr/>
        <a:lstStyle/>
        <a:p>
          <a:endParaRPr lang="en-US"/>
        </a:p>
      </dgm:t>
    </dgm:pt>
    <dgm:pt modelId="{5BD1F836-05CA-46CC-9878-E88C2E2003E6}" type="pres">
      <dgm:prSet presAssocID="{96FCAF03-BE95-4403-8ED4-D0C1763F4AC0}" presName="hierRoot4" presStyleCnt="0"/>
      <dgm:spPr/>
    </dgm:pt>
    <dgm:pt modelId="{D03F1DC7-C458-43A8-9FCB-0E4E853800AF}" type="pres">
      <dgm:prSet presAssocID="{96FCAF03-BE95-4403-8ED4-D0C1763F4AC0}" presName="composite4" presStyleCnt="0"/>
      <dgm:spPr/>
    </dgm:pt>
    <dgm:pt modelId="{A08D084E-9E87-4C7C-A0FA-ECC417B879BC}" type="pres">
      <dgm:prSet presAssocID="{96FCAF03-BE95-4403-8ED4-D0C1763F4AC0}" presName="background4" presStyleLbl="node4" presStyleIdx="0" presStyleCnt="5"/>
      <dgm:spPr/>
    </dgm:pt>
    <dgm:pt modelId="{CEA5210D-A5AA-417F-9E35-BE355B3B3DC4}" type="pres">
      <dgm:prSet presAssocID="{96FCAF03-BE95-4403-8ED4-D0C1763F4AC0}" presName="text4" presStyleLbl="fgAcc4" presStyleIdx="0" presStyleCnt="5" custScaleX="474830" custScaleY="640518" custLinFactX="-97303" custLinFactY="286576" custLinFactNeighborX="-100000" custLinFactNeighborY="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22A3E8-95C3-4DE9-898B-61C5EABD1612}" type="pres">
      <dgm:prSet presAssocID="{96FCAF03-BE95-4403-8ED4-D0C1763F4AC0}" presName="hierChild5" presStyleCnt="0"/>
      <dgm:spPr/>
    </dgm:pt>
    <dgm:pt modelId="{2C346CBF-00B0-44F8-9B25-42613E9D796F}" type="pres">
      <dgm:prSet presAssocID="{A8BBD473-4C00-4BC5-9952-1D4FAB0B6D9E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9DBC760-F424-45D4-BFB0-4D374FB81039}" type="pres">
      <dgm:prSet presAssocID="{875AE24D-B805-4ED9-83E1-B5001B7F0719}" presName="hierRoot2" presStyleCnt="0"/>
      <dgm:spPr/>
    </dgm:pt>
    <dgm:pt modelId="{6CEC04E8-D551-4446-AC11-D47DF89300FF}" type="pres">
      <dgm:prSet presAssocID="{875AE24D-B805-4ED9-83E1-B5001B7F0719}" presName="composite2" presStyleCnt="0"/>
      <dgm:spPr/>
    </dgm:pt>
    <dgm:pt modelId="{03CA621B-4214-4169-AC63-CAECBD622B7E}" type="pres">
      <dgm:prSet presAssocID="{875AE24D-B805-4ED9-83E1-B5001B7F0719}" presName="background2" presStyleLbl="node2" presStyleIdx="1" presStyleCnt="2"/>
      <dgm:spPr/>
    </dgm:pt>
    <dgm:pt modelId="{9FB3642C-322C-48D5-B0F3-7C4C1309D6E7}" type="pres">
      <dgm:prSet presAssocID="{875AE24D-B805-4ED9-83E1-B5001B7F0719}" presName="text2" presStyleLbl="fgAcc2" presStyleIdx="1" presStyleCnt="2" custScaleX="179070" custScaleY="233879" custLinFactX="-400000" custLinFactY="5846" custLinFactNeighborX="-42070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1E4212-04BD-4928-9F0F-37FA270E4375}" type="pres">
      <dgm:prSet presAssocID="{875AE24D-B805-4ED9-83E1-B5001B7F0719}" presName="hierChild3" presStyleCnt="0"/>
      <dgm:spPr/>
    </dgm:pt>
    <dgm:pt modelId="{9BF1DEFB-DAB2-4A73-BC96-BBC5A09C7905}" type="pres">
      <dgm:prSet presAssocID="{82621EDB-5714-4A4D-849A-2C87F72FAC96}" presName="Name17" presStyleLbl="parChTrans1D3" presStyleIdx="1" presStyleCnt="2"/>
      <dgm:spPr/>
      <dgm:t>
        <a:bodyPr/>
        <a:lstStyle/>
        <a:p>
          <a:endParaRPr lang="en-US"/>
        </a:p>
      </dgm:t>
    </dgm:pt>
    <dgm:pt modelId="{A52AD874-5309-438C-9688-A9313238A239}" type="pres">
      <dgm:prSet presAssocID="{DF1B8463-268E-4A62-A345-F79771340FDF}" presName="hierRoot3" presStyleCnt="0"/>
      <dgm:spPr/>
    </dgm:pt>
    <dgm:pt modelId="{6A1B45AC-D9D5-4F72-82C3-D0C478278193}" type="pres">
      <dgm:prSet presAssocID="{DF1B8463-268E-4A62-A345-F79771340FDF}" presName="composite3" presStyleCnt="0"/>
      <dgm:spPr/>
    </dgm:pt>
    <dgm:pt modelId="{9C3EF02E-8D8A-4193-A2EE-CAF85830F9F3}" type="pres">
      <dgm:prSet presAssocID="{DF1B8463-268E-4A62-A345-F79771340FDF}" presName="background3" presStyleLbl="node3" presStyleIdx="1" presStyleCnt="2"/>
      <dgm:spPr/>
    </dgm:pt>
    <dgm:pt modelId="{EC9C0A01-D13B-4556-97E1-CBA0E1C9C579}" type="pres">
      <dgm:prSet presAssocID="{DF1B8463-268E-4A62-A345-F79771340FDF}" presName="text3" presStyleLbl="fgAcc3" presStyleIdx="1" presStyleCnt="2" custScaleX="682970" custScaleY="180995" custLinFactX="-100000" custLinFactY="-47335" custLinFactNeighborX="-196601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4C46AF-E180-4E7E-BDB0-EDC1052F8918}" type="pres">
      <dgm:prSet presAssocID="{DF1B8463-268E-4A62-A345-F79771340FDF}" presName="hierChild4" presStyleCnt="0"/>
      <dgm:spPr/>
    </dgm:pt>
    <dgm:pt modelId="{67B40B36-FC4C-4FE5-8513-777120E88FDF}" type="pres">
      <dgm:prSet presAssocID="{994A2AD4-7952-4708-8D37-3D54CB3AA48D}" presName="Name23" presStyleLbl="parChTrans1D4" presStyleIdx="1" presStyleCnt="5"/>
      <dgm:spPr/>
      <dgm:t>
        <a:bodyPr/>
        <a:lstStyle/>
        <a:p>
          <a:endParaRPr lang="en-US"/>
        </a:p>
      </dgm:t>
    </dgm:pt>
    <dgm:pt modelId="{794A71E1-27EC-4135-B071-E5620962B0F3}" type="pres">
      <dgm:prSet presAssocID="{F281DBD0-51F3-47CA-B9FE-FF64E1F1C797}" presName="hierRoot4" presStyleCnt="0"/>
      <dgm:spPr/>
    </dgm:pt>
    <dgm:pt modelId="{BEEE2CE4-D909-4525-B831-1B8EB9B5016C}" type="pres">
      <dgm:prSet presAssocID="{F281DBD0-51F3-47CA-B9FE-FF64E1F1C797}" presName="composite4" presStyleCnt="0"/>
      <dgm:spPr/>
    </dgm:pt>
    <dgm:pt modelId="{041968D4-786D-447D-8BFA-0D758C052162}" type="pres">
      <dgm:prSet presAssocID="{F281DBD0-51F3-47CA-B9FE-FF64E1F1C797}" presName="background4" presStyleLbl="node4" presStyleIdx="1" presStyleCnt="5"/>
      <dgm:spPr/>
    </dgm:pt>
    <dgm:pt modelId="{2D1C609C-FEF5-42C9-B100-E0D71B4DEC6F}" type="pres">
      <dgm:prSet presAssocID="{F281DBD0-51F3-47CA-B9FE-FF64E1F1C797}" presName="text4" presStyleLbl="fgAcc4" presStyleIdx="1" presStyleCnt="5" custScaleX="436988" custScaleY="422451" custLinFactX="100000" custLinFactNeighborX="150177" custLinFactNeighborY="-76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4C2E54-6074-483B-B4AE-54A41539B3FD}" type="pres">
      <dgm:prSet presAssocID="{F281DBD0-51F3-47CA-B9FE-FF64E1F1C797}" presName="hierChild5" presStyleCnt="0"/>
      <dgm:spPr/>
    </dgm:pt>
    <dgm:pt modelId="{805E3A9C-3A0C-420C-9FB7-1266C76CD73E}" type="pres">
      <dgm:prSet presAssocID="{5A5EA33B-9D50-4997-B481-DA9745422B68}" presName="Name23" presStyleLbl="parChTrans1D4" presStyleIdx="2" presStyleCnt="5"/>
      <dgm:spPr/>
      <dgm:t>
        <a:bodyPr/>
        <a:lstStyle/>
        <a:p>
          <a:endParaRPr lang="en-US"/>
        </a:p>
      </dgm:t>
    </dgm:pt>
    <dgm:pt modelId="{BED5FC78-BB7A-4E89-81FD-8E91E196DE7E}" type="pres">
      <dgm:prSet presAssocID="{8EE075AD-104C-494E-8E6B-E0E77581C4D6}" presName="hierRoot4" presStyleCnt="0"/>
      <dgm:spPr/>
    </dgm:pt>
    <dgm:pt modelId="{CA221DD6-7122-4715-AFEA-3750D6370A90}" type="pres">
      <dgm:prSet presAssocID="{8EE075AD-104C-494E-8E6B-E0E77581C4D6}" presName="composite4" presStyleCnt="0"/>
      <dgm:spPr/>
    </dgm:pt>
    <dgm:pt modelId="{A685049C-F008-47DA-9A39-92D5BB49906A}" type="pres">
      <dgm:prSet presAssocID="{8EE075AD-104C-494E-8E6B-E0E77581C4D6}" presName="background4" presStyleLbl="node4" presStyleIdx="2" presStyleCnt="5"/>
      <dgm:spPr/>
    </dgm:pt>
    <dgm:pt modelId="{ED515CD2-9DB0-4BCA-A1DE-0F225727523D}" type="pres">
      <dgm:prSet presAssocID="{8EE075AD-104C-494E-8E6B-E0E77581C4D6}" presName="text4" presStyleLbl="fgAcc4" presStyleIdx="2" presStyleCnt="5" custScaleX="223507" custScaleY="573446" custLinFactX="120289" custLinFactY="100000" custLinFactNeighborX="200000" custLinFactNeighborY="1763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A0264F-ADA5-4483-BA1E-05104C716331}" type="pres">
      <dgm:prSet presAssocID="{8EE075AD-104C-494E-8E6B-E0E77581C4D6}" presName="hierChild5" presStyleCnt="0"/>
      <dgm:spPr/>
    </dgm:pt>
    <dgm:pt modelId="{5A5286D6-0E9D-418F-9E19-5947B79C9049}" type="pres">
      <dgm:prSet presAssocID="{DDB3CBE1-E8E8-489C-AE50-2F28921202A3}" presName="Name23" presStyleLbl="parChTrans1D4" presStyleIdx="3" presStyleCnt="5"/>
      <dgm:spPr/>
      <dgm:t>
        <a:bodyPr/>
        <a:lstStyle/>
        <a:p>
          <a:endParaRPr lang="en-US"/>
        </a:p>
      </dgm:t>
    </dgm:pt>
    <dgm:pt modelId="{688D5B54-B5FD-4873-85BB-BA7664A1C47D}" type="pres">
      <dgm:prSet presAssocID="{CAFAADD5-A9CD-4CBD-9AA5-3B32999A3CF9}" presName="hierRoot4" presStyleCnt="0"/>
      <dgm:spPr/>
    </dgm:pt>
    <dgm:pt modelId="{682548A4-CBCC-408F-AF44-A926B83E4DAD}" type="pres">
      <dgm:prSet presAssocID="{CAFAADD5-A9CD-4CBD-9AA5-3B32999A3CF9}" presName="composite4" presStyleCnt="0"/>
      <dgm:spPr/>
    </dgm:pt>
    <dgm:pt modelId="{873E705B-8820-496E-88E9-3122D35B1D7D}" type="pres">
      <dgm:prSet presAssocID="{CAFAADD5-A9CD-4CBD-9AA5-3B32999A3CF9}" presName="background4" presStyleLbl="node4" presStyleIdx="3" presStyleCnt="5"/>
      <dgm:spPr/>
    </dgm:pt>
    <dgm:pt modelId="{1BDF7A72-7254-4197-9F7B-117063314DA0}" type="pres">
      <dgm:prSet presAssocID="{CAFAADD5-A9CD-4CBD-9AA5-3B32999A3CF9}" presName="text4" presStyleLbl="fgAcc4" presStyleIdx="3" presStyleCnt="5" custScaleX="266227" custScaleY="682102" custLinFactX="-100000" custLinFactY="235489" custLinFactNeighborX="-187357" custLinFactNeighborY="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3A7AA8-25AE-4943-AAFE-6A1D6FA35522}" type="pres">
      <dgm:prSet presAssocID="{CAFAADD5-A9CD-4CBD-9AA5-3B32999A3CF9}" presName="hierChild5" presStyleCnt="0"/>
      <dgm:spPr/>
    </dgm:pt>
    <dgm:pt modelId="{A77B89CA-584B-42FD-9F48-D95177BE96D1}" type="pres">
      <dgm:prSet presAssocID="{8027A42E-A5F1-46FD-911A-CAFF55F00784}" presName="Name23" presStyleLbl="parChTrans1D4" presStyleIdx="4" presStyleCnt="5"/>
      <dgm:spPr/>
      <dgm:t>
        <a:bodyPr/>
        <a:lstStyle/>
        <a:p>
          <a:endParaRPr lang="en-US"/>
        </a:p>
      </dgm:t>
    </dgm:pt>
    <dgm:pt modelId="{8E0F659D-F36D-4B54-8D27-DE3707B2EFCE}" type="pres">
      <dgm:prSet presAssocID="{E6CBB77A-4767-4A11-8871-59AFDD8F34AF}" presName="hierRoot4" presStyleCnt="0"/>
      <dgm:spPr/>
    </dgm:pt>
    <dgm:pt modelId="{E0417DD1-2995-43EB-A1A1-1590D45B99D1}" type="pres">
      <dgm:prSet presAssocID="{E6CBB77A-4767-4A11-8871-59AFDD8F34AF}" presName="composite4" presStyleCnt="0"/>
      <dgm:spPr/>
    </dgm:pt>
    <dgm:pt modelId="{0772ADDD-7D3B-4C86-BF60-E9AE07024133}" type="pres">
      <dgm:prSet presAssocID="{E6CBB77A-4767-4A11-8871-59AFDD8F34AF}" presName="background4" presStyleLbl="node4" presStyleIdx="4" presStyleCnt="5"/>
      <dgm:spPr/>
    </dgm:pt>
    <dgm:pt modelId="{884F48D3-74F9-42A9-8BF8-E69952AD5EAC}" type="pres">
      <dgm:prSet presAssocID="{E6CBB77A-4767-4A11-8871-59AFDD8F34AF}" presName="text4" presStyleLbl="fgAcc4" presStyleIdx="4" presStyleCnt="5" custScaleX="419593" custScaleY="1274269" custLinFactNeighborX="64757" custLinFactNeighborY="7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00F47C-1C51-4180-8682-341617AF5A02}" type="pres">
      <dgm:prSet presAssocID="{E6CBB77A-4767-4A11-8871-59AFDD8F34AF}" presName="hierChild5" presStyleCnt="0"/>
      <dgm:spPr/>
    </dgm:pt>
  </dgm:ptLst>
  <dgm:cxnLst>
    <dgm:cxn modelId="{FD07ADB6-ABB0-4939-BC06-3BDEAEABD9F9}" type="presOf" srcId="{875AE24D-B805-4ED9-83E1-B5001B7F0719}" destId="{9FB3642C-322C-48D5-B0F3-7C4C1309D6E7}" srcOrd="0" destOrd="0" presId="urn:microsoft.com/office/officeart/2005/8/layout/hierarchy1"/>
    <dgm:cxn modelId="{A78B3E35-AED5-4601-AE2E-25C36127D313}" srcId="{DF1B8463-268E-4A62-A345-F79771340FDF}" destId="{F281DBD0-51F3-47CA-B9FE-FF64E1F1C797}" srcOrd="0" destOrd="0" parTransId="{994A2AD4-7952-4708-8D37-3D54CB3AA48D}" sibTransId="{817EE6DD-D263-4C86-91C0-8DA52235DD61}"/>
    <dgm:cxn modelId="{40355833-BCC0-4AD4-8E0C-810F0FE5FA17}" type="presOf" srcId="{F281DBD0-51F3-47CA-B9FE-FF64E1F1C797}" destId="{2D1C609C-FEF5-42C9-B100-E0D71B4DEC6F}" srcOrd="0" destOrd="0" presId="urn:microsoft.com/office/officeart/2005/8/layout/hierarchy1"/>
    <dgm:cxn modelId="{55F8E7D1-EFE1-43DA-8895-F2F6CEA9B660}" type="presOf" srcId="{A8BBD473-4C00-4BC5-9952-1D4FAB0B6D9E}" destId="{2C346CBF-00B0-44F8-9B25-42613E9D796F}" srcOrd="0" destOrd="0" presId="urn:microsoft.com/office/officeart/2005/8/layout/hierarchy1"/>
    <dgm:cxn modelId="{CE993D0A-E5DC-4A94-BA91-7312DF62219C}" type="presOf" srcId="{E6CBB77A-4767-4A11-8871-59AFDD8F34AF}" destId="{884F48D3-74F9-42A9-8BF8-E69952AD5EAC}" srcOrd="0" destOrd="0" presId="urn:microsoft.com/office/officeart/2005/8/layout/hierarchy1"/>
    <dgm:cxn modelId="{886A16DB-07E8-40DD-80E1-A813AEF1B6FD}" srcId="{8C91D677-EA91-4365-A3F0-CDB71E759F07}" destId="{96FCAF03-BE95-4403-8ED4-D0C1763F4AC0}" srcOrd="0" destOrd="0" parTransId="{EFE15B4E-8311-4F77-875B-31764D71A545}" sibTransId="{1A9D940B-2775-42D9-9FFE-7F189F326926}"/>
    <dgm:cxn modelId="{63092BEB-ACD2-4195-989F-55920C5707DE}" type="presOf" srcId="{CAFAADD5-A9CD-4CBD-9AA5-3B32999A3CF9}" destId="{1BDF7A72-7254-4197-9F7B-117063314DA0}" srcOrd="0" destOrd="0" presId="urn:microsoft.com/office/officeart/2005/8/layout/hierarchy1"/>
    <dgm:cxn modelId="{1359757E-751D-48A7-8962-E51216A06052}" srcId="{DF1B8463-268E-4A62-A345-F79771340FDF}" destId="{8EE075AD-104C-494E-8E6B-E0E77581C4D6}" srcOrd="1" destOrd="0" parTransId="{5A5EA33B-9D50-4997-B481-DA9745422B68}" sibTransId="{CAA93E92-B989-4CC8-9B01-F798FB114BA9}"/>
    <dgm:cxn modelId="{389D49EE-8226-402A-A6C4-65FD6AD229E9}" type="presOf" srcId="{5A5EA33B-9D50-4997-B481-DA9745422B68}" destId="{805E3A9C-3A0C-420C-9FB7-1266C76CD73E}" srcOrd="0" destOrd="0" presId="urn:microsoft.com/office/officeart/2005/8/layout/hierarchy1"/>
    <dgm:cxn modelId="{9D4916A5-7184-478C-B39E-50952F0F9A2F}" srcId="{875AE24D-B805-4ED9-83E1-B5001B7F0719}" destId="{DF1B8463-268E-4A62-A345-F79771340FDF}" srcOrd="0" destOrd="0" parTransId="{82621EDB-5714-4A4D-849A-2C87F72FAC96}" sibTransId="{F2E031AB-FD8D-4F25-BEA6-3341F0776A43}"/>
    <dgm:cxn modelId="{315FBAD2-6203-4BB7-B7E7-194C746AECD0}" type="presOf" srcId="{96FCAF03-BE95-4403-8ED4-D0C1763F4AC0}" destId="{CEA5210D-A5AA-417F-9E35-BE355B3B3DC4}" srcOrd="0" destOrd="0" presId="urn:microsoft.com/office/officeart/2005/8/layout/hierarchy1"/>
    <dgm:cxn modelId="{A7E96DB2-691C-4AEE-94D5-27E2B462D984}" type="presOf" srcId="{DDB3CBE1-E8E8-489C-AE50-2F28921202A3}" destId="{5A5286D6-0E9D-418F-9E19-5947B79C9049}" srcOrd="0" destOrd="0" presId="urn:microsoft.com/office/officeart/2005/8/layout/hierarchy1"/>
    <dgm:cxn modelId="{D6A7DC60-C1F3-4E55-AFFA-AB45DDB10EBD}" type="presOf" srcId="{DF1B8463-268E-4A62-A345-F79771340FDF}" destId="{EC9C0A01-D13B-4556-97E1-CBA0E1C9C579}" srcOrd="0" destOrd="0" presId="urn:microsoft.com/office/officeart/2005/8/layout/hierarchy1"/>
    <dgm:cxn modelId="{A114CBC3-58CE-4ADC-87FD-10E36E6285BA}" srcId="{DF1B8463-268E-4A62-A345-F79771340FDF}" destId="{E6CBB77A-4767-4A11-8871-59AFDD8F34AF}" srcOrd="3" destOrd="0" parTransId="{8027A42E-A5F1-46FD-911A-CAFF55F00784}" sibTransId="{6F091ADF-84F3-4F1C-BAC8-2EDFEC252B94}"/>
    <dgm:cxn modelId="{F4E978BC-28D0-4DB5-A636-760BED4E2D96}" srcId="{11D29B58-1973-4DB8-A1B7-02A87204E5F5}" destId="{7808261C-9470-48D4-BD88-72F64CD2B69E}" srcOrd="0" destOrd="0" parTransId="{E9899B41-582F-47F3-A4E7-3667D8E0E925}" sibTransId="{244A15B9-D7A4-4020-B829-50890934C3BB}"/>
    <dgm:cxn modelId="{549B9438-48C0-4F51-A67D-6D71DB4BF4A8}" srcId="{DF1B8463-268E-4A62-A345-F79771340FDF}" destId="{CAFAADD5-A9CD-4CBD-9AA5-3B32999A3CF9}" srcOrd="2" destOrd="0" parTransId="{DDB3CBE1-E8E8-489C-AE50-2F28921202A3}" sibTransId="{643C71C4-EE7A-430E-B5DF-0B53C923D765}"/>
    <dgm:cxn modelId="{1242E6BF-5ECB-4417-BDEC-F7DD812A4DE3}" srcId="{7808261C-9470-48D4-BD88-72F64CD2B69E}" destId="{8C91D677-EA91-4365-A3F0-CDB71E759F07}" srcOrd="0" destOrd="0" parTransId="{9977BCD5-2CD3-466D-ACCA-6B733AA83712}" sibTransId="{1EBDE3D6-C670-4303-827B-B2C53CF54EFB}"/>
    <dgm:cxn modelId="{C4F672B2-3AD7-45C0-8282-3E84ECF6E4DC}" type="presOf" srcId="{8027A42E-A5F1-46FD-911A-CAFF55F00784}" destId="{A77B89CA-584B-42FD-9F48-D95177BE96D1}" srcOrd="0" destOrd="0" presId="urn:microsoft.com/office/officeart/2005/8/layout/hierarchy1"/>
    <dgm:cxn modelId="{9578A1C1-98B9-4365-A320-4FBFCE6C34DE}" type="presOf" srcId="{8EE075AD-104C-494E-8E6B-E0E77581C4D6}" destId="{ED515CD2-9DB0-4BCA-A1DE-0F225727523D}" srcOrd="0" destOrd="0" presId="urn:microsoft.com/office/officeart/2005/8/layout/hierarchy1"/>
    <dgm:cxn modelId="{8E82DB14-760A-4FA5-BF35-C8A61C3132AF}" type="presOf" srcId="{994A2AD4-7952-4708-8D37-3D54CB3AA48D}" destId="{67B40B36-FC4C-4FE5-8513-777120E88FDF}" srcOrd="0" destOrd="0" presId="urn:microsoft.com/office/officeart/2005/8/layout/hierarchy1"/>
    <dgm:cxn modelId="{71934552-F3E7-4D45-BFB8-274AD0CF4B37}" type="presOf" srcId="{8C91D677-EA91-4365-A3F0-CDB71E759F07}" destId="{EF6878E3-7B40-478E-A030-6EFAD9B75F96}" srcOrd="0" destOrd="0" presId="urn:microsoft.com/office/officeart/2005/8/layout/hierarchy1"/>
    <dgm:cxn modelId="{DF4A3950-D3CD-4DD5-B8D1-A6175525020D}" type="presOf" srcId="{7808261C-9470-48D4-BD88-72F64CD2B69E}" destId="{76D8C4B5-50D0-4BA7-A9CB-2DB8560F6354}" srcOrd="0" destOrd="0" presId="urn:microsoft.com/office/officeart/2005/8/layout/hierarchy1"/>
    <dgm:cxn modelId="{CF7CFCA1-8BB8-4A01-B037-30C6F93DBBA8}" srcId="{215DDDCE-ABC6-4BDA-8571-35B4A6FD2D2A}" destId="{11D29B58-1973-4DB8-A1B7-02A87204E5F5}" srcOrd="0" destOrd="0" parTransId="{6A443682-CCE8-42B5-A675-0171FD1B78A2}" sibTransId="{9CB0A82A-860E-478F-9471-0120C57C434E}"/>
    <dgm:cxn modelId="{E91670FD-F1A9-49D8-B1B2-0A8C83F822DE}" type="presOf" srcId="{82621EDB-5714-4A4D-849A-2C87F72FAC96}" destId="{9BF1DEFB-DAB2-4A73-BC96-BBC5A09C7905}" srcOrd="0" destOrd="0" presId="urn:microsoft.com/office/officeart/2005/8/layout/hierarchy1"/>
    <dgm:cxn modelId="{7382E59F-2A82-4A8B-B5A5-1F59979416D7}" type="presOf" srcId="{EFE15B4E-8311-4F77-875B-31764D71A545}" destId="{77C63DDB-B3A2-4FBF-8AD2-D44C51F9566F}" srcOrd="0" destOrd="0" presId="urn:microsoft.com/office/officeart/2005/8/layout/hierarchy1"/>
    <dgm:cxn modelId="{3BD4D713-4318-40E8-BB21-555075C3C146}" type="presOf" srcId="{9977BCD5-2CD3-466D-ACCA-6B733AA83712}" destId="{E0FDCD4F-B6B8-40D7-8A2F-F5D3D0A1929A}" srcOrd="0" destOrd="0" presId="urn:microsoft.com/office/officeart/2005/8/layout/hierarchy1"/>
    <dgm:cxn modelId="{464A5C73-6918-4A3B-876F-2636F2C5141C}" srcId="{11D29B58-1973-4DB8-A1B7-02A87204E5F5}" destId="{875AE24D-B805-4ED9-83E1-B5001B7F0719}" srcOrd="1" destOrd="0" parTransId="{A8BBD473-4C00-4BC5-9952-1D4FAB0B6D9E}" sibTransId="{52521E8B-01B5-4A0F-A279-E7DCD9304825}"/>
    <dgm:cxn modelId="{B468C2EE-81B0-4636-82A7-D146BC1293E8}" type="presOf" srcId="{215DDDCE-ABC6-4BDA-8571-35B4A6FD2D2A}" destId="{8F82F404-7637-423E-B50E-59108CE8EAE9}" srcOrd="0" destOrd="0" presId="urn:microsoft.com/office/officeart/2005/8/layout/hierarchy1"/>
    <dgm:cxn modelId="{6042BDF0-1F00-45AD-835C-E4917FD01F7B}" type="presOf" srcId="{E9899B41-582F-47F3-A4E7-3667D8E0E925}" destId="{753705BF-C96A-46D6-9DF0-CBF35AE71406}" srcOrd="0" destOrd="0" presId="urn:microsoft.com/office/officeart/2005/8/layout/hierarchy1"/>
    <dgm:cxn modelId="{E3F96BAF-4710-4F03-907D-3F873E17BDCC}" type="presOf" srcId="{11D29B58-1973-4DB8-A1B7-02A87204E5F5}" destId="{F3681C10-EFB5-4D4B-B2E3-CA14E429436E}" srcOrd="0" destOrd="0" presId="urn:microsoft.com/office/officeart/2005/8/layout/hierarchy1"/>
    <dgm:cxn modelId="{9042D1FB-89DB-4BC8-9A7B-757683DE22FC}" type="presParOf" srcId="{8F82F404-7637-423E-B50E-59108CE8EAE9}" destId="{CCE7C63B-6D56-4A10-94A9-310469FE4F3A}" srcOrd="0" destOrd="0" presId="urn:microsoft.com/office/officeart/2005/8/layout/hierarchy1"/>
    <dgm:cxn modelId="{F63414C4-5236-4040-842D-F76B12B25F40}" type="presParOf" srcId="{CCE7C63B-6D56-4A10-94A9-310469FE4F3A}" destId="{68697E58-6717-4DC0-B5C6-E8C9003935A1}" srcOrd="0" destOrd="0" presId="urn:microsoft.com/office/officeart/2005/8/layout/hierarchy1"/>
    <dgm:cxn modelId="{B7885F74-1EFA-4590-829E-9CDD3E9171AB}" type="presParOf" srcId="{68697E58-6717-4DC0-B5C6-E8C9003935A1}" destId="{6A5B74B1-97F0-4294-BE2F-A63007E88487}" srcOrd="0" destOrd="0" presId="urn:microsoft.com/office/officeart/2005/8/layout/hierarchy1"/>
    <dgm:cxn modelId="{0D0AD007-43DA-49F7-8156-3B164E88DDF6}" type="presParOf" srcId="{68697E58-6717-4DC0-B5C6-E8C9003935A1}" destId="{F3681C10-EFB5-4D4B-B2E3-CA14E429436E}" srcOrd="1" destOrd="0" presId="urn:microsoft.com/office/officeart/2005/8/layout/hierarchy1"/>
    <dgm:cxn modelId="{24510761-F7A1-4873-A8F9-FD06F5A5572E}" type="presParOf" srcId="{CCE7C63B-6D56-4A10-94A9-310469FE4F3A}" destId="{5D1DFB5E-F427-4411-B2B5-A3E7C825AC0D}" srcOrd="1" destOrd="0" presId="urn:microsoft.com/office/officeart/2005/8/layout/hierarchy1"/>
    <dgm:cxn modelId="{F8BF2E8D-5A4F-4791-A7B7-E8883C4D7587}" type="presParOf" srcId="{5D1DFB5E-F427-4411-B2B5-A3E7C825AC0D}" destId="{753705BF-C96A-46D6-9DF0-CBF35AE71406}" srcOrd="0" destOrd="0" presId="urn:microsoft.com/office/officeart/2005/8/layout/hierarchy1"/>
    <dgm:cxn modelId="{CE8F50F9-C313-4534-AB10-5ADC8B0EC828}" type="presParOf" srcId="{5D1DFB5E-F427-4411-B2B5-A3E7C825AC0D}" destId="{6CE8477D-FBD6-450B-9293-517AA81C6E87}" srcOrd="1" destOrd="0" presId="urn:microsoft.com/office/officeart/2005/8/layout/hierarchy1"/>
    <dgm:cxn modelId="{5A9C59B1-F77F-4907-928D-C1A968777C22}" type="presParOf" srcId="{6CE8477D-FBD6-450B-9293-517AA81C6E87}" destId="{8EA9AD0F-CC32-47ED-A199-114721BC2761}" srcOrd="0" destOrd="0" presId="urn:microsoft.com/office/officeart/2005/8/layout/hierarchy1"/>
    <dgm:cxn modelId="{93757A97-2C55-4362-B924-810A30621B35}" type="presParOf" srcId="{8EA9AD0F-CC32-47ED-A199-114721BC2761}" destId="{142FF853-60B1-4D5F-BCF5-EFD96319F525}" srcOrd="0" destOrd="0" presId="urn:microsoft.com/office/officeart/2005/8/layout/hierarchy1"/>
    <dgm:cxn modelId="{39C5345F-7629-473D-A653-472E02FA73A7}" type="presParOf" srcId="{8EA9AD0F-CC32-47ED-A199-114721BC2761}" destId="{76D8C4B5-50D0-4BA7-A9CB-2DB8560F6354}" srcOrd="1" destOrd="0" presId="urn:microsoft.com/office/officeart/2005/8/layout/hierarchy1"/>
    <dgm:cxn modelId="{2AF9AD68-A323-43C1-AB75-7F0EBF06725A}" type="presParOf" srcId="{6CE8477D-FBD6-450B-9293-517AA81C6E87}" destId="{E0660896-A353-4FF9-9814-311F20510039}" srcOrd="1" destOrd="0" presId="urn:microsoft.com/office/officeart/2005/8/layout/hierarchy1"/>
    <dgm:cxn modelId="{7A1D177D-D43A-4E1D-8F69-53B29671510C}" type="presParOf" srcId="{E0660896-A353-4FF9-9814-311F20510039}" destId="{E0FDCD4F-B6B8-40D7-8A2F-F5D3D0A1929A}" srcOrd="0" destOrd="0" presId="urn:microsoft.com/office/officeart/2005/8/layout/hierarchy1"/>
    <dgm:cxn modelId="{1FD48CDD-F479-4C28-8DF8-CE0157CF9CFF}" type="presParOf" srcId="{E0660896-A353-4FF9-9814-311F20510039}" destId="{50301EC0-2407-4EE1-8676-70AFC8ABF374}" srcOrd="1" destOrd="0" presId="urn:microsoft.com/office/officeart/2005/8/layout/hierarchy1"/>
    <dgm:cxn modelId="{DE49CD23-E069-4880-8466-7BEB8ED341C7}" type="presParOf" srcId="{50301EC0-2407-4EE1-8676-70AFC8ABF374}" destId="{48928467-6188-48E4-87F4-6ADBF65082E0}" srcOrd="0" destOrd="0" presId="urn:microsoft.com/office/officeart/2005/8/layout/hierarchy1"/>
    <dgm:cxn modelId="{445C9141-D89E-417C-A0E4-E4A5B4BCD1B8}" type="presParOf" srcId="{48928467-6188-48E4-87F4-6ADBF65082E0}" destId="{EBEFB2AF-7E85-4081-810E-7FBA148426D4}" srcOrd="0" destOrd="0" presId="urn:microsoft.com/office/officeart/2005/8/layout/hierarchy1"/>
    <dgm:cxn modelId="{E9A61B39-A89C-46D9-A18D-B2DB0401DD44}" type="presParOf" srcId="{48928467-6188-48E4-87F4-6ADBF65082E0}" destId="{EF6878E3-7B40-478E-A030-6EFAD9B75F96}" srcOrd="1" destOrd="0" presId="urn:microsoft.com/office/officeart/2005/8/layout/hierarchy1"/>
    <dgm:cxn modelId="{5FFF98EB-53C1-4229-B797-519867E229F7}" type="presParOf" srcId="{50301EC0-2407-4EE1-8676-70AFC8ABF374}" destId="{940F9A13-2205-467C-A14E-291B7A564F3D}" srcOrd="1" destOrd="0" presId="urn:microsoft.com/office/officeart/2005/8/layout/hierarchy1"/>
    <dgm:cxn modelId="{262EE2A4-012E-4692-9A2E-06F4206FA18B}" type="presParOf" srcId="{940F9A13-2205-467C-A14E-291B7A564F3D}" destId="{77C63DDB-B3A2-4FBF-8AD2-D44C51F9566F}" srcOrd="0" destOrd="0" presId="urn:microsoft.com/office/officeart/2005/8/layout/hierarchy1"/>
    <dgm:cxn modelId="{A41351BB-5193-42A4-84CD-DF65369616D4}" type="presParOf" srcId="{940F9A13-2205-467C-A14E-291B7A564F3D}" destId="{5BD1F836-05CA-46CC-9878-E88C2E2003E6}" srcOrd="1" destOrd="0" presId="urn:microsoft.com/office/officeart/2005/8/layout/hierarchy1"/>
    <dgm:cxn modelId="{68C90CD8-3559-414C-A0A0-DACDCE68C732}" type="presParOf" srcId="{5BD1F836-05CA-46CC-9878-E88C2E2003E6}" destId="{D03F1DC7-C458-43A8-9FCB-0E4E853800AF}" srcOrd="0" destOrd="0" presId="urn:microsoft.com/office/officeart/2005/8/layout/hierarchy1"/>
    <dgm:cxn modelId="{1F8C755B-1C95-46D1-A8FF-2EE4A5940980}" type="presParOf" srcId="{D03F1DC7-C458-43A8-9FCB-0E4E853800AF}" destId="{A08D084E-9E87-4C7C-A0FA-ECC417B879BC}" srcOrd="0" destOrd="0" presId="urn:microsoft.com/office/officeart/2005/8/layout/hierarchy1"/>
    <dgm:cxn modelId="{BC2B89B5-C995-47A4-A3CA-6BE53467489B}" type="presParOf" srcId="{D03F1DC7-C458-43A8-9FCB-0E4E853800AF}" destId="{CEA5210D-A5AA-417F-9E35-BE355B3B3DC4}" srcOrd="1" destOrd="0" presId="urn:microsoft.com/office/officeart/2005/8/layout/hierarchy1"/>
    <dgm:cxn modelId="{F514EC9B-EA19-4270-A549-13A99642581D}" type="presParOf" srcId="{5BD1F836-05CA-46CC-9878-E88C2E2003E6}" destId="{B122A3E8-95C3-4DE9-898B-61C5EABD1612}" srcOrd="1" destOrd="0" presId="urn:microsoft.com/office/officeart/2005/8/layout/hierarchy1"/>
    <dgm:cxn modelId="{A33FD937-1067-457B-9C70-4F15ED17EF7E}" type="presParOf" srcId="{5D1DFB5E-F427-4411-B2B5-A3E7C825AC0D}" destId="{2C346CBF-00B0-44F8-9B25-42613E9D796F}" srcOrd="2" destOrd="0" presId="urn:microsoft.com/office/officeart/2005/8/layout/hierarchy1"/>
    <dgm:cxn modelId="{31861013-0265-4972-B3A2-46CB54369045}" type="presParOf" srcId="{5D1DFB5E-F427-4411-B2B5-A3E7C825AC0D}" destId="{19DBC760-F424-45D4-BFB0-4D374FB81039}" srcOrd="3" destOrd="0" presId="urn:microsoft.com/office/officeart/2005/8/layout/hierarchy1"/>
    <dgm:cxn modelId="{91E609E7-B296-42A3-9D19-52D23AEAEFEC}" type="presParOf" srcId="{19DBC760-F424-45D4-BFB0-4D374FB81039}" destId="{6CEC04E8-D551-4446-AC11-D47DF89300FF}" srcOrd="0" destOrd="0" presId="urn:microsoft.com/office/officeart/2005/8/layout/hierarchy1"/>
    <dgm:cxn modelId="{F78FCCE8-CCC6-4558-9567-29F9B4F83DC0}" type="presParOf" srcId="{6CEC04E8-D551-4446-AC11-D47DF89300FF}" destId="{03CA621B-4214-4169-AC63-CAECBD622B7E}" srcOrd="0" destOrd="0" presId="urn:microsoft.com/office/officeart/2005/8/layout/hierarchy1"/>
    <dgm:cxn modelId="{B03A619A-BF99-4798-BB85-50BA39516957}" type="presParOf" srcId="{6CEC04E8-D551-4446-AC11-D47DF89300FF}" destId="{9FB3642C-322C-48D5-B0F3-7C4C1309D6E7}" srcOrd="1" destOrd="0" presId="urn:microsoft.com/office/officeart/2005/8/layout/hierarchy1"/>
    <dgm:cxn modelId="{BC54BAAC-5048-4B06-8900-74196C2BC20C}" type="presParOf" srcId="{19DBC760-F424-45D4-BFB0-4D374FB81039}" destId="{751E4212-04BD-4928-9F0F-37FA270E4375}" srcOrd="1" destOrd="0" presId="urn:microsoft.com/office/officeart/2005/8/layout/hierarchy1"/>
    <dgm:cxn modelId="{841548E8-B53B-48F1-BA9D-D74E4E1B60D5}" type="presParOf" srcId="{751E4212-04BD-4928-9F0F-37FA270E4375}" destId="{9BF1DEFB-DAB2-4A73-BC96-BBC5A09C7905}" srcOrd="0" destOrd="0" presId="urn:microsoft.com/office/officeart/2005/8/layout/hierarchy1"/>
    <dgm:cxn modelId="{15788DB1-AC83-42EC-B694-408C2827AB09}" type="presParOf" srcId="{751E4212-04BD-4928-9F0F-37FA270E4375}" destId="{A52AD874-5309-438C-9688-A9313238A239}" srcOrd="1" destOrd="0" presId="urn:microsoft.com/office/officeart/2005/8/layout/hierarchy1"/>
    <dgm:cxn modelId="{0D1FD9F3-EEEC-44D4-AC65-463CC7653D65}" type="presParOf" srcId="{A52AD874-5309-438C-9688-A9313238A239}" destId="{6A1B45AC-D9D5-4F72-82C3-D0C478278193}" srcOrd="0" destOrd="0" presId="urn:microsoft.com/office/officeart/2005/8/layout/hierarchy1"/>
    <dgm:cxn modelId="{7CA0E13E-0965-464B-AC59-3551BAAAFFDF}" type="presParOf" srcId="{6A1B45AC-D9D5-4F72-82C3-D0C478278193}" destId="{9C3EF02E-8D8A-4193-A2EE-CAF85830F9F3}" srcOrd="0" destOrd="0" presId="urn:microsoft.com/office/officeart/2005/8/layout/hierarchy1"/>
    <dgm:cxn modelId="{C2B2F677-8990-4F4A-9BF3-1919EA10BF8E}" type="presParOf" srcId="{6A1B45AC-D9D5-4F72-82C3-D0C478278193}" destId="{EC9C0A01-D13B-4556-97E1-CBA0E1C9C579}" srcOrd="1" destOrd="0" presId="urn:microsoft.com/office/officeart/2005/8/layout/hierarchy1"/>
    <dgm:cxn modelId="{A4161798-0BB4-42DD-AF60-D65E3DABD956}" type="presParOf" srcId="{A52AD874-5309-438C-9688-A9313238A239}" destId="{0A4C46AF-E180-4E7E-BDB0-EDC1052F8918}" srcOrd="1" destOrd="0" presId="urn:microsoft.com/office/officeart/2005/8/layout/hierarchy1"/>
    <dgm:cxn modelId="{0E865AE3-D431-45DF-88A2-4F9B3136453F}" type="presParOf" srcId="{0A4C46AF-E180-4E7E-BDB0-EDC1052F8918}" destId="{67B40B36-FC4C-4FE5-8513-777120E88FDF}" srcOrd="0" destOrd="0" presId="urn:microsoft.com/office/officeart/2005/8/layout/hierarchy1"/>
    <dgm:cxn modelId="{4C5FC290-1EF5-47F4-A86A-806D89639F60}" type="presParOf" srcId="{0A4C46AF-E180-4E7E-BDB0-EDC1052F8918}" destId="{794A71E1-27EC-4135-B071-E5620962B0F3}" srcOrd="1" destOrd="0" presId="urn:microsoft.com/office/officeart/2005/8/layout/hierarchy1"/>
    <dgm:cxn modelId="{3B423DBF-20C9-40DC-AD4A-ACCD671D7488}" type="presParOf" srcId="{794A71E1-27EC-4135-B071-E5620962B0F3}" destId="{BEEE2CE4-D909-4525-B831-1B8EB9B5016C}" srcOrd="0" destOrd="0" presId="urn:microsoft.com/office/officeart/2005/8/layout/hierarchy1"/>
    <dgm:cxn modelId="{F695DB6C-29AA-4048-AB84-7016319ABCFA}" type="presParOf" srcId="{BEEE2CE4-D909-4525-B831-1B8EB9B5016C}" destId="{041968D4-786D-447D-8BFA-0D758C052162}" srcOrd="0" destOrd="0" presId="urn:microsoft.com/office/officeart/2005/8/layout/hierarchy1"/>
    <dgm:cxn modelId="{A0B58543-ABDA-4F26-8F17-16CCFEA81F3D}" type="presParOf" srcId="{BEEE2CE4-D909-4525-B831-1B8EB9B5016C}" destId="{2D1C609C-FEF5-42C9-B100-E0D71B4DEC6F}" srcOrd="1" destOrd="0" presId="urn:microsoft.com/office/officeart/2005/8/layout/hierarchy1"/>
    <dgm:cxn modelId="{442B7706-0A4E-4569-8EE3-B48819914CFB}" type="presParOf" srcId="{794A71E1-27EC-4135-B071-E5620962B0F3}" destId="{574C2E54-6074-483B-B4AE-54A41539B3FD}" srcOrd="1" destOrd="0" presId="urn:microsoft.com/office/officeart/2005/8/layout/hierarchy1"/>
    <dgm:cxn modelId="{6E9B807A-D029-4860-8D3A-0A8DFA0D2E6C}" type="presParOf" srcId="{0A4C46AF-E180-4E7E-BDB0-EDC1052F8918}" destId="{805E3A9C-3A0C-420C-9FB7-1266C76CD73E}" srcOrd="2" destOrd="0" presId="urn:microsoft.com/office/officeart/2005/8/layout/hierarchy1"/>
    <dgm:cxn modelId="{A7AD32B8-8D79-41F5-88BA-CF84AB8258F4}" type="presParOf" srcId="{0A4C46AF-E180-4E7E-BDB0-EDC1052F8918}" destId="{BED5FC78-BB7A-4E89-81FD-8E91E196DE7E}" srcOrd="3" destOrd="0" presId="urn:microsoft.com/office/officeart/2005/8/layout/hierarchy1"/>
    <dgm:cxn modelId="{184925CD-9D73-4A93-AF3E-EB40FB18C9BA}" type="presParOf" srcId="{BED5FC78-BB7A-4E89-81FD-8E91E196DE7E}" destId="{CA221DD6-7122-4715-AFEA-3750D6370A90}" srcOrd="0" destOrd="0" presId="urn:microsoft.com/office/officeart/2005/8/layout/hierarchy1"/>
    <dgm:cxn modelId="{7767990C-8038-44FA-8446-3DB8567B44A3}" type="presParOf" srcId="{CA221DD6-7122-4715-AFEA-3750D6370A90}" destId="{A685049C-F008-47DA-9A39-92D5BB49906A}" srcOrd="0" destOrd="0" presId="urn:microsoft.com/office/officeart/2005/8/layout/hierarchy1"/>
    <dgm:cxn modelId="{9E1382AD-E23F-45A4-BF07-F84BAD344E1E}" type="presParOf" srcId="{CA221DD6-7122-4715-AFEA-3750D6370A90}" destId="{ED515CD2-9DB0-4BCA-A1DE-0F225727523D}" srcOrd="1" destOrd="0" presId="urn:microsoft.com/office/officeart/2005/8/layout/hierarchy1"/>
    <dgm:cxn modelId="{B2D1A770-35F1-429D-AC7F-AFBD2E610422}" type="presParOf" srcId="{BED5FC78-BB7A-4E89-81FD-8E91E196DE7E}" destId="{BAA0264F-ADA5-4483-BA1E-05104C716331}" srcOrd="1" destOrd="0" presId="urn:microsoft.com/office/officeart/2005/8/layout/hierarchy1"/>
    <dgm:cxn modelId="{7A44F40C-3E09-4F73-8746-A9BA76372D70}" type="presParOf" srcId="{0A4C46AF-E180-4E7E-BDB0-EDC1052F8918}" destId="{5A5286D6-0E9D-418F-9E19-5947B79C9049}" srcOrd="4" destOrd="0" presId="urn:microsoft.com/office/officeart/2005/8/layout/hierarchy1"/>
    <dgm:cxn modelId="{2FEFAE1D-3633-4444-B07A-9313D90516A6}" type="presParOf" srcId="{0A4C46AF-E180-4E7E-BDB0-EDC1052F8918}" destId="{688D5B54-B5FD-4873-85BB-BA7664A1C47D}" srcOrd="5" destOrd="0" presId="urn:microsoft.com/office/officeart/2005/8/layout/hierarchy1"/>
    <dgm:cxn modelId="{0B9D5AEB-7BC2-4443-A083-A2B243244365}" type="presParOf" srcId="{688D5B54-B5FD-4873-85BB-BA7664A1C47D}" destId="{682548A4-CBCC-408F-AF44-A926B83E4DAD}" srcOrd="0" destOrd="0" presId="urn:microsoft.com/office/officeart/2005/8/layout/hierarchy1"/>
    <dgm:cxn modelId="{7F9E3F0A-4415-45BE-9C4A-1BF4180E0363}" type="presParOf" srcId="{682548A4-CBCC-408F-AF44-A926B83E4DAD}" destId="{873E705B-8820-496E-88E9-3122D35B1D7D}" srcOrd="0" destOrd="0" presId="urn:microsoft.com/office/officeart/2005/8/layout/hierarchy1"/>
    <dgm:cxn modelId="{595C0273-9679-4FA5-8618-BF671D5FA586}" type="presParOf" srcId="{682548A4-CBCC-408F-AF44-A926B83E4DAD}" destId="{1BDF7A72-7254-4197-9F7B-117063314DA0}" srcOrd="1" destOrd="0" presId="urn:microsoft.com/office/officeart/2005/8/layout/hierarchy1"/>
    <dgm:cxn modelId="{ED6E1B16-DFB2-4B50-A56B-8EDEED9DAE70}" type="presParOf" srcId="{688D5B54-B5FD-4873-85BB-BA7664A1C47D}" destId="{C13A7AA8-25AE-4943-AAFE-6A1D6FA35522}" srcOrd="1" destOrd="0" presId="urn:microsoft.com/office/officeart/2005/8/layout/hierarchy1"/>
    <dgm:cxn modelId="{8E524B8B-121E-43E8-B3D1-18A13E26F3E0}" type="presParOf" srcId="{0A4C46AF-E180-4E7E-BDB0-EDC1052F8918}" destId="{A77B89CA-584B-42FD-9F48-D95177BE96D1}" srcOrd="6" destOrd="0" presId="urn:microsoft.com/office/officeart/2005/8/layout/hierarchy1"/>
    <dgm:cxn modelId="{D349D043-F32C-433B-A9F4-6CE0C0269B08}" type="presParOf" srcId="{0A4C46AF-E180-4E7E-BDB0-EDC1052F8918}" destId="{8E0F659D-F36D-4B54-8D27-DE3707B2EFCE}" srcOrd="7" destOrd="0" presId="urn:microsoft.com/office/officeart/2005/8/layout/hierarchy1"/>
    <dgm:cxn modelId="{88C10EA2-97EF-4668-987B-76E06FFBEE5D}" type="presParOf" srcId="{8E0F659D-F36D-4B54-8D27-DE3707B2EFCE}" destId="{E0417DD1-2995-43EB-A1A1-1590D45B99D1}" srcOrd="0" destOrd="0" presId="urn:microsoft.com/office/officeart/2005/8/layout/hierarchy1"/>
    <dgm:cxn modelId="{E175F221-BAD2-4E0E-A46D-C787E603C633}" type="presParOf" srcId="{E0417DD1-2995-43EB-A1A1-1590D45B99D1}" destId="{0772ADDD-7D3B-4C86-BF60-E9AE07024133}" srcOrd="0" destOrd="0" presId="urn:microsoft.com/office/officeart/2005/8/layout/hierarchy1"/>
    <dgm:cxn modelId="{0DEB5405-E2E1-4A88-A0DB-C3481040EF1D}" type="presParOf" srcId="{E0417DD1-2995-43EB-A1A1-1590D45B99D1}" destId="{884F48D3-74F9-42A9-8BF8-E69952AD5EAC}" srcOrd="1" destOrd="0" presId="urn:microsoft.com/office/officeart/2005/8/layout/hierarchy1"/>
    <dgm:cxn modelId="{564113F5-0DFF-4088-B117-A3B9F8654744}" type="presParOf" srcId="{8E0F659D-F36D-4B54-8D27-DE3707B2EFCE}" destId="{FB00F47C-1C51-4180-8682-341617AF5A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D154B0-9CA7-48AD-B345-82C4E362275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CAC7A6-1C37-489E-AF47-811F5D3636B7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BENTUK-BENTUK NEGARA</a:t>
          </a:r>
        </a:p>
      </dgm:t>
    </dgm:pt>
    <dgm:pt modelId="{BA1D2931-D96D-4487-B409-2991789001CC}" type="parTrans" cxnId="{7182B768-1C2A-43DA-A841-79FE21DCF5F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C12B6984-63F4-4071-9576-D0D93E0CFE4E}" type="sibTrans" cxnId="{7182B768-1C2A-43DA-A841-79FE21DCF5F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70D2DAA-78E1-4744-B3D8-6B3E4C472163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berdasarkan konsep</a:t>
          </a:r>
        </a:p>
      </dgm:t>
    </dgm:pt>
    <dgm:pt modelId="{F9669BBE-A025-4447-B5B1-34C3CA715879}" type="parTrans" cxnId="{03E61A35-9E6E-465C-B769-CE76FC1ACA0E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F2F7F270-7159-473C-98C7-B5F0F990A956}" type="sibTrans" cxnId="{03E61A35-9E6E-465C-B769-CE76FC1ACA0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052CDF0B-EA69-4166-96CC-B3416A68872F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berdasarkan kekuasaan</a:t>
          </a:r>
        </a:p>
      </dgm:t>
    </dgm:pt>
    <dgm:pt modelId="{646BA55E-9952-4FFF-A9DE-B11FDFA7CABC}" type="parTrans" cxnId="{A51BF6E9-2E21-47F3-83F1-D4CC7308C6FE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6B08C94-26DE-4008-B4AD-C7A3DBE88F74}" type="sibTrans" cxnId="{A51BF6E9-2E21-47F3-83F1-D4CC7308C6F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9749CC9-9723-4CA1-B175-B0FCF3F59B05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negara kesatuan</a:t>
          </a:r>
        </a:p>
      </dgm:t>
    </dgm:pt>
    <dgm:pt modelId="{EA15AC74-A392-425E-95E7-18A31875C8AB}" type="parTrans" cxnId="{6BCE8DA8-7870-4846-B92C-AA3EB6445E6F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59F09D02-5963-4F7A-9945-7803513D30E9}" type="sibTrans" cxnId="{6BCE8DA8-7870-4846-B92C-AA3EB6445E6F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0B989C2B-DB42-489A-8432-BE0008BAB212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yg menggunakan konsep sentralisasi</a:t>
          </a:r>
        </a:p>
      </dgm:t>
    </dgm:pt>
    <dgm:pt modelId="{3FE21499-A79C-49B7-BCFF-41FE2AF8D8AB}" type="parTrans" cxnId="{F28A2610-9555-496D-8631-FEB2B515D24F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F16F482-0B52-4F56-B8A3-75135B9313EC}" type="sibTrans" cxnId="{F28A2610-9555-496D-8631-FEB2B515D24F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513E13A-B6C9-401B-9EEF-647AE2C90EA0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yg menggunakan konsep desntralisasi</a:t>
          </a:r>
        </a:p>
      </dgm:t>
    </dgm:pt>
    <dgm:pt modelId="{61AA6DB9-2E5E-42BA-A871-6C01D0E26AF7}" type="parTrans" cxnId="{FAF8F994-A03A-4A06-A2C3-4EEADF184747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7A842FA7-4B8E-4911-A013-F58509117414}" type="sibTrans" cxnId="{FAF8F994-A03A-4A06-A2C3-4EEADF18474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665CD77-66BC-4153-AA85-6868A0DE9D30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monarki</a:t>
          </a:r>
        </a:p>
      </dgm:t>
    </dgm:pt>
    <dgm:pt modelId="{52DEF66B-C16C-4BD4-81F9-0814F3FDD5C7}" type="parTrans" cxnId="{4DBB5531-B47E-4D55-9275-F7A1C84722DE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7B3F118B-D8D0-44BC-921F-4A12A7696A88}" type="sibTrans" cxnId="{4DBB5531-B47E-4D55-9275-F7A1C84722D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A35FD2C9-08D2-4C25-86C5-F0ED7A391520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oligarki</a:t>
          </a:r>
        </a:p>
      </dgm:t>
    </dgm:pt>
    <dgm:pt modelId="{90C777A2-8012-48C3-BA66-0BB9ACAE6C4A}" type="parTrans" cxnId="{3E19FE4D-C868-4476-98E4-DBAC5EC06A4E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37F5BFCF-A669-43D6-92F1-1B3F72252796}" type="sibTrans" cxnId="{3E19FE4D-C868-4476-98E4-DBAC5EC06A4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6011D50-5FA0-4E90-8A99-4362A8B70316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demokrasi</a:t>
          </a:r>
        </a:p>
      </dgm:t>
    </dgm:pt>
    <dgm:pt modelId="{616B8C4E-6F54-442A-A772-7AD325DA19A6}" type="parTrans" cxnId="{EFA2A613-19EA-4053-ADB7-46CCB8842B86}">
      <dgm:prSet custT="1"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5F364A5-00C0-4B6A-B1E5-ABDC15EFB0C1}" type="sibTrans" cxnId="{EFA2A613-19EA-4053-ADB7-46CCB8842B8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8EA1D085-0BDC-4EE6-9CD1-1EE6139609FC}" type="pres">
      <dgm:prSet presAssocID="{40D154B0-9CA7-48AD-B345-82C4E362275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D2988C1-83A2-4FC6-BC04-DE14E295FAD7}" type="pres">
      <dgm:prSet presAssocID="{AACAC7A6-1C37-489E-AF47-811F5D3636B7}" presName="root1" presStyleCnt="0"/>
      <dgm:spPr/>
    </dgm:pt>
    <dgm:pt modelId="{B869344A-D71A-4982-84C4-5E365A50A4C4}" type="pres">
      <dgm:prSet presAssocID="{AACAC7A6-1C37-489E-AF47-811F5D3636B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038B10-D8A5-482C-9A3D-3BD9AE7A5E0D}" type="pres">
      <dgm:prSet presAssocID="{AACAC7A6-1C37-489E-AF47-811F5D3636B7}" presName="level2hierChild" presStyleCnt="0"/>
      <dgm:spPr/>
    </dgm:pt>
    <dgm:pt modelId="{4306EC38-679B-4459-998D-036B427825C4}" type="pres">
      <dgm:prSet presAssocID="{F9669BBE-A025-4447-B5B1-34C3CA715879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C5A24054-C9F5-4849-B85B-1F92BA726674}" type="pres">
      <dgm:prSet presAssocID="{F9669BBE-A025-4447-B5B1-34C3CA715879}" presName="connTx" presStyleLbl="parChTrans1D2" presStyleIdx="0" presStyleCnt="2"/>
      <dgm:spPr/>
      <dgm:t>
        <a:bodyPr/>
        <a:lstStyle/>
        <a:p>
          <a:endParaRPr lang="en-US"/>
        </a:p>
      </dgm:t>
    </dgm:pt>
    <dgm:pt modelId="{7ECB6350-A6AD-413E-957F-8901BF4A5994}" type="pres">
      <dgm:prSet presAssocID="{170D2DAA-78E1-4744-B3D8-6B3E4C472163}" presName="root2" presStyleCnt="0"/>
      <dgm:spPr/>
    </dgm:pt>
    <dgm:pt modelId="{2F334664-8FED-4EF3-8196-C8ABFF373B8D}" type="pres">
      <dgm:prSet presAssocID="{170D2DAA-78E1-4744-B3D8-6B3E4C472163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82C49F-3509-48C7-9DFA-2F1BEC7E7D63}" type="pres">
      <dgm:prSet presAssocID="{170D2DAA-78E1-4744-B3D8-6B3E4C472163}" presName="level3hierChild" presStyleCnt="0"/>
      <dgm:spPr/>
    </dgm:pt>
    <dgm:pt modelId="{5B861991-728E-41D6-8605-4E3768ADC03C}" type="pres">
      <dgm:prSet presAssocID="{EA15AC74-A392-425E-95E7-18A31875C8AB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2F307466-3CE0-4F70-B9FD-27A58141C8E7}" type="pres">
      <dgm:prSet presAssocID="{EA15AC74-A392-425E-95E7-18A31875C8AB}" presName="connTx" presStyleLbl="parChTrans1D3" presStyleIdx="0" presStyleCnt="4"/>
      <dgm:spPr/>
      <dgm:t>
        <a:bodyPr/>
        <a:lstStyle/>
        <a:p>
          <a:endParaRPr lang="en-US"/>
        </a:p>
      </dgm:t>
    </dgm:pt>
    <dgm:pt modelId="{0227FCBA-ADCC-492B-9732-0872742E7766}" type="pres">
      <dgm:prSet presAssocID="{D9749CC9-9723-4CA1-B175-B0FCF3F59B05}" presName="root2" presStyleCnt="0"/>
      <dgm:spPr/>
    </dgm:pt>
    <dgm:pt modelId="{F54EAA20-C867-405D-BE65-09D561F64422}" type="pres">
      <dgm:prSet presAssocID="{D9749CC9-9723-4CA1-B175-B0FCF3F59B05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8BC94A-1400-43D0-BCDE-A07F1A9A6BA3}" type="pres">
      <dgm:prSet presAssocID="{D9749CC9-9723-4CA1-B175-B0FCF3F59B05}" presName="level3hierChild" presStyleCnt="0"/>
      <dgm:spPr/>
    </dgm:pt>
    <dgm:pt modelId="{DE648BEF-0413-42C7-A6DA-0F20D5E10B5E}" type="pres">
      <dgm:prSet presAssocID="{3FE21499-A79C-49B7-BCFF-41FE2AF8D8AB}" presName="conn2-1" presStyleLbl="parChTrans1D4" presStyleIdx="0" presStyleCnt="2"/>
      <dgm:spPr/>
      <dgm:t>
        <a:bodyPr/>
        <a:lstStyle/>
        <a:p>
          <a:endParaRPr lang="en-US"/>
        </a:p>
      </dgm:t>
    </dgm:pt>
    <dgm:pt modelId="{19FB321B-6F75-434D-BF87-40264129130C}" type="pres">
      <dgm:prSet presAssocID="{3FE21499-A79C-49B7-BCFF-41FE2AF8D8AB}" presName="connTx" presStyleLbl="parChTrans1D4" presStyleIdx="0" presStyleCnt="2"/>
      <dgm:spPr/>
      <dgm:t>
        <a:bodyPr/>
        <a:lstStyle/>
        <a:p>
          <a:endParaRPr lang="en-US"/>
        </a:p>
      </dgm:t>
    </dgm:pt>
    <dgm:pt modelId="{B3157B56-4826-411F-BA62-91130DC7AFFE}" type="pres">
      <dgm:prSet presAssocID="{0B989C2B-DB42-489A-8432-BE0008BAB212}" presName="root2" presStyleCnt="0"/>
      <dgm:spPr/>
    </dgm:pt>
    <dgm:pt modelId="{80161399-BEF3-4C4A-AA60-5491C1EE109B}" type="pres">
      <dgm:prSet presAssocID="{0B989C2B-DB42-489A-8432-BE0008BAB212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1F18E4-4684-4C8B-A0F3-F76B3D772891}" type="pres">
      <dgm:prSet presAssocID="{0B989C2B-DB42-489A-8432-BE0008BAB212}" presName="level3hierChild" presStyleCnt="0"/>
      <dgm:spPr/>
    </dgm:pt>
    <dgm:pt modelId="{CF465866-4745-407B-93F0-D3A5EB2FD4F7}" type="pres">
      <dgm:prSet presAssocID="{61AA6DB9-2E5E-42BA-A871-6C01D0E26AF7}" presName="conn2-1" presStyleLbl="parChTrans1D4" presStyleIdx="1" presStyleCnt="2"/>
      <dgm:spPr/>
      <dgm:t>
        <a:bodyPr/>
        <a:lstStyle/>
        <a:p>
          <a:endParaRPr lang="en-US"/>
        </a:p>
      </dgm:t>
    </dgm:pt>
    <dgm:pt modelId="{46EE3658-0ADB-42A9-9649-0F0DC5A52E79}" type="pres">
      <dgm:prSet presAssocID="{61AA6DB9-2E5E-42BA-A871-6C01D0E26AF7}" presName="connTx" presStyleLbl="parChTrans1D4" presStyleIdx="1" presStyleCnt="2"/>
      <dgm:spPr/>
      <dgm:t>
        <a:bodyPr/>
        <a:lstStyle/>
        <a:p>
          <a:endParaRPr lang="en-US"/>
        </a:p>
      </dgm:t>
    </dgm:pt>
    <dgm:pt modelId="{223D8D04-05C2-4379-8D10-FC6CBF0B4BFB}" type="pres">
      <dgm:prSet presAssocID="{1513E13A-B6C9-401B-9EEF-647AE2C90EA0}" presName="root2" presStyleCnt="0"/>
      <dgm:spPr/>
    </dgm:pt>
    <dgm:pt modelId="{23C629F9-B28F-45A3-8CE1-3199D26F8E3F}" type="pres">
      <dgm:prSet presAssocID="{1513E13A-B6C9-401B-9EEF-647AE2C90EA0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9EC811-FABC-4342-959B-2EC54FFE857D}" type="pres">
      <dgm:prSet presAssocID="{1513E13A-B6C9-401B-9EEF-647AE2C90EA0}" presName="level3hierChild" presStyleCnt="0"/>
      <dgm:spPr/>
    </dgm:pt>
    <dgm:pt modelId="{1A9489CE-5B47-489F-89F1-02FEA21EF8FD}" type="pres">
      <dgm:prSet presAssocID="{646BA55E-9952-4FFF-A9DE-B11FDFA7CABC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D89D498C-D88C-4E2A-B6CA-1C1DE4BB506B}" type="pres">
      <dgm:prSet presAssocID="{646BA55E-9952-4FFF-A9DE-B11FDFA7CABC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50851B3-0D66-439A-8327-B8FC52586DE0}" type="pres">
      <dgm:prSet presAssocID="{052CDF0B-EA69-4166-96CC-B3416A68872F}" presName="root2" presStyleCnt="0"/>
      <dgm:spPr/>
    </dgm:pt>
    <dgm:pt modelId="{50670E2C-77DA-46FE-8C5E-C872E8BD1032}" type="pres">
      <dgm:prSet presAssocID="{052CDF0B-EA69-4166-96CC-B3416A68872F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4170B5-66C4-4750-BF03-E73497093B48}" type="pres">
      <dgm:prSet presAssocID="{052CDF0B-EA69-4166-96CC-B3416A68872F}" presName="level3hierChild" presStyleCnt="0"/>
      <dgm:spPr/>
    </dgm:pt>
    <dgm:pt modelId="{D4CCDAE7-D253-4A97-9577-1639B12A3D6D}" type="pres">
      <dgm:prSet presAssocID="{52DEF66B-C16C-4BD4-81F9-0814F3FDD5C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8D6A3398-1C79-4BE2-A740-D8E051F566F5}" type="pres">
      <dgm:prSet presAssocID="{52DEF66B-C16C-4BD4-81F9-0814F3FDD5C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D410386-397C-42BA-AEF7-8E67CF5B23F7}" type="pres">
      <dgm:prSet presAssocID="{D665CD77-66BC-4153-AA85-6868A0DE9D30}" presName="root2" presStyleCnt="0"/>
      <dgm:spPr/>
    </dgm:pt>
    <dgm:pt modelId="{370F9406-B40A-4BA9-B3EA-2EE7DAC65F65}" type="pres">
      <dgm:prSet presAssocID="{D665CD77-66BC-4153-AA85-6868A0DE9D30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68105C-2864-477B-A52C-36EEF478367A}" type="pres">
      <dgm:prSet presAssocID="{D665CD77-66BC-4153-AA85-6868A0DE9D30}" presName="level3hierChild" presStyleCnt="0"/>
      <dgm:spPr/>
    </dgm:pt>
    <dgm:pt modelId="{7E6F4164-5344-4383-B699-FD89216FA5D2}" type="pres">
      <dgm:prSet presAssocID="{90C777A2-8012-48C3-BA66-0BB9ACAE6C4A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858332D9-3C56-4939-A2F8-71F660A25B6C}" type="pres">
      <dgm:prSet presAssocID="{90C777A2-8012-48C3-BA66-0BB9ACAE6C4A}" presName="connTx" presStyleLbl="parChTrans1D3" presStyleIdx="2" presStyleCnt="4"/>
      <dgm:spPr/>
      <dgm:t>
        <a:bodyPr/>
        <a:lstStyle/>
        <a:p>
          <a:endParaRPr lang="en-US"/>
        </a:p>
      </dgm:t>
    </dgm:pt>
    <dgm:pt modelId="{EB2D274B-D683-48AA-9DAA-D7744A18C176}" type="pres">
      <dgm:prSet presAssocID="{A35FD2C9-08D2-4C25-86C5-F0ED7A391520}" presName="root2" presStyleCnt="0"/>
      <dgm:spPr/>
    </dgm:pt>
    <dgm:pt modelId="{65F37AA9-3150-4714-9BE2-1D8AAF35B04F}" type="pres">
      <dgm:prSet presAssocID="{A35FD2C9-08D2-4C25-86C5-F0ED7A391520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0CFD748-CA57-4C76-93BF-465159DFE160}" type="pres">
      <dgm:prSet presAssocID="{A35FD2C9-08D2-4C25-86C5-F0ED7A391520}" presName="level3hierChild" presStyleCnt="0"/>
      <dgm:spPr/>
    </dgm:pt>
    <dgm:pt modelId="{C6E51FC6-3FA7-4FB0-8726-2625438B954E}" type="pres">
      <dgm:prSet presAssocID="{616B8C4E-6F54-442A-A772-7AD325DA19A6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938FCE28-CE56-46A5-9641-0C280AE80D54}" type="pres">
      <dgm:prSet presAssocID="{616B8C4E-6F54-442A-A772-7AD325DA19A6}" presName="connTx" presStyleLbl="parChTrans1D3" presStyleIdx="3" presStyleCnt="4"/>
      <dgm:spPr/>
      <dgm:t>
        <a:bodyPr/>
        <a:lstStyle/>
        <a:p>
          <a:endParaRPr lang="en-US"/>
        </a:p>
      </dgm:t>
    </dgm:pt>
    <dgm:pt modelId="{D705946E-B1FF-488C-953F-73CD2CE60E43}" type="pres">
      <dgm:prSet presAssocID="{16011D50-5FA0-4E90-8A99-4362A8B70316}" presName="root2" presStyleCnt="0"/>
      <dgm:spPr/>
    </dgm:pt>
    <dgm:pt modelId="{129E5244-B74E-42EA-9F64-F3EC1D6D22EA}" type="pres">
      <dgm:prSet presAssocID="{16011D50-5FA0-4E90-8A99-4362A8B70316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280345-49C2-4863-870A-2837CEA4A8E9}" type="pres">
      <dgm:prSet presAssocID="{16011D50-5FA0-4E90-8A99-4362A8B70316}" presName="level3hierChild" presStyleCnt="0"/>
      <dgm:spPr/>
    </dgm:pt>
  </dgm:ptLst>
  <dgm:cxnLst>
    <dgm:cxn modelId="{6BCE8DA8-7870-4846-B92C-AA3EB6445E6F}" srcId="{170D2DAA-78E1-4744-B3D8-6B3E4C472163}" destId="{D9749CC9-9723-4CA1-B175-B0FCF3F59B05}" srcOrd="0" destOrd="0" parTransId="{EA15AC74-A392-425E-95E7-18A31875C8AB}" sibTransId="{59F09D02-5963-4F7A-9945-7803513D30E9}"/>
    <dgm:cxn modelId="{7873FD36-22B1-47E2-8B61-97E8B0718A68}" type="presOf" srcId="{052CDF0B-EA69-4166-96CC-B3416A68872F}" destId="{50670E2C-77DA-46FE-8C5E-C872E8BD1032}" srcOrd="0" destOrd="0" presId="urn:microsoft.com/office/officeart/2005/8/layout/hierarchy2"/>
    <dgm:cxn modelId="{3E19FE4D-C868-4476-98E4-DBAC5EC06A4E}" srcId="{052CDF0B-EA69-4166-96CC-B3416A68872F}" destId="{A35FD2C9-08D2-4C25-86C5-F0ED7A391520}" srcOrd="1" destOrd="0" parTransId="{90C777A2-8012-48C3-BA66-0BB9ACAE6C4A}" sibTransId="{37F5BFCF-A669-43D6-92F1-1B3F72252796}"/>
    <dgm:cxn modelId="{73D92843-C12E-4524-B0A1-93B59A90C09F}" type="presOf" srcId="{1513E13A-B6C9-401B-9EEF-647AE2C90EA0}" destId="{23C629F9-B28F-45A3-8CE1-3199D26F8E3F}" srcOrd="0" destOrd="0" presId="urn:microsoft.com/office/officeart/2005/8/layout/hierarchy2"/>
    <dgm:cxn modelId="{86EE52EB-1523-43A2-B019-D4EC106428CD}" type="presOf" srcId="{52DEF66B-C16C-4BD4-81F9-0814F3FDD5C7}" destId="{D4CCDAE7-D253-4A97-9577-1639B12A3D6D}" srcOrd="0" destOrd="0" presId="urn:microsoft.com/office/officeart/2005/8/layout/hierarchy2"/>
    <dgm:cxn modelId="{D1EA7256-DD70-4045-97DF-78DC40EA8E6D}" type="presOf" srcId="{AACAC7A6-1C37-489E-AF47-811F5D3636B7}" destId="{B869344A-D71A-4982-84C4-5E365A50A4C4}" srcOrd="0" destOrd="0" presId="urn:microsoft.com/office/officeart/2005/8/layout/hierarchy2"/>
    <dgm:cxn modelId="{FCAD00A6-1226-489A-89C0-BC5F2064517F}" type="presOf" srcId="{61AA6DB9-2E5E-42BA-A871-6C01D0E26AF7}" destId="{CF465866-4745-407B-93F0-D3A5EB2FD4F7}" srcOrd="0" destOrd="0" presId="urn:microsoft.com/office/officeart/2005/8/layout/hierarchy2"/>
    <dgm:cxn modelId="{20EE0B0D-1320-447A-B1AE-DDDF5654BADD}" type="presOf" srcId="{F9669BBE-A025-4447-B5B1-34C3CA715879}" destId="{4306EC38-679B-4459-998D-036B427825C4}" srcOrd="0" destOrd="0" presId="urn:microsoft.com/office/officeart/2005/8/layout/hierarchy2"/>
    <dgm:cxn modelId="{4DD9EA8B-4CE9-4744-AF88-826FBFA2743A}" type="presOf" srcId="{646BA55E-9952-4FFF-A9DE-B11FDFA7CABC}" destId="{1A9489CE-5B47-489F-89F1-02FEA21EF8FD}" srcOrd="0" destOrd="0" presId="urn:microsoft.com/office/officeart/2005/8/layout/hierarchy2"/>
    <dgm:cxn modelId="{365015D2-5C12-434D-8056-02A80375607A}" type="presOf" srcId="{61AA6DB9-2E5E-42BA-A871-6C01D0E26AF7}" destId="{46EE3658-0ADB-42A9-9649-0F0DC5A52E79}" srcOrd="1" destOrd="0" presId="urn:microsoft.com/office/officeart/2005/8/layout/hierarchy2"/>
    <dgm:cxn modelId="{2008094E-D993-4238-A3F5-EB1CD278C549}" type="presOf" srcId="{90C777A2-8012-48C3-BA66-0BB9ACAE6C4A}" destId="{858332D9-3C56-4939-A2F8-71F660A25B6C}" srcOrd="1" destOrd="0" presId="urn:microsoft.com/office/officeart/2005/8/layout/hierarchy2"/>
    <dgm:cxn modelId="{EFA2A613-19EA-4053-ADB7-46CCB8842B86}" srcId="{052CDF0B-EA69-4166-96CC-B3416A68872F}" destId="{16011D50-5FA0-4E90-8A99-4362A8B70316}" srcOrd="2" destOrd="0" parTransId="{616B8C4E-6F54-442A-A772-7AD325DA19A6}" sibTransId="{D5F364A5-00C0-4B6A-B1E5-ABDC15EFB0C1}"/>
    <dgm:cxn modelId="{4DBB5531-B47E-4D55-9275-F7A1C84722DE}" srcId="{052CDF0B-EA69-4166-96CC-B3416A68872F}" destId="{D665CD77-66BC-4153-AA85-6868A0DE9D30}" srcOrd="0" destOrd="0" parTransId="{52DEF66B-C16C-4BD4-81F9-0814F3FDD5C7}" sibTransId="{7B3F118B-D8D0-44BC-921F-4A12A7696A88}"/>
    <dgm:cxn modelId="{4FE9BEDE-B0FE-48E5-9744-E02DF77EA2D3}" type="presOf" srcId="{0B989C2B-DB42-489A-8432-BE0008BAB212}" destId="{80161399-BEF3-4C4A-AA60-5491C1EE109B}" srcOrd="0" destOrd="0" presId="urn:microsoft.com/office/officeart/2005/8/layout/hierarchy2"/>
    <dgm:cxn modelId="{76D407DF-3F3C-4B46-9FD7-4986DCCBDF1E}" type="presOf" srcId="{52DEF66B-C16C-4BD4-81F9-0814F3FDD5C7}" destId="{8D6A3398-1C79-4BE2-A740-D8E051F566F5}" srcOrd="1" destOrd="0" presId="urn:microsoft.com/office/officeart/2005/8/layout/hierarchy2"/>
    <dgm:cxn modelId="{B4560F4C-C793-4A63-AA0E-8BC8AC89D324}" type="presOf" srcId="{16011D50-5FA0-4E90-8A99-4362A8B70316}" destId="{129E5244-B74E-42EA-9F64-F3EC1D6D22EA}" srcOrd="0" destOrd="0" presId="urn:microsoft.com/office/officeart/2005/8/layout/hierarchy2"/>
    <dgm:cxn modelId="{7182B768-1C2A-43DA-A841-79FE21DCF5F6}" srcId="{40D154B0-9CA7-48AD-B345-82C4E362275B}" destId="{AACAC7A6-1C37-489E-AF47-811F5D3636B7}" srcOrd="0" destOrd="0" parTransId="{BA1D2931-D96D-4487-B409-2991789001CC}" sibTransId="{C12B6984-63F4-4071-9576-D0D93E0CFE4E}"/>
    <dgm:cxn modelId="{FAF8F994-A03A-4A06-A2C3-4EEADF184747}" srcId="{D9749CC9-9723-4CA1-B175-B0FCF3F59B05}" destId="{1513E13A-B6C9-401B-9EEF-647AE2C90EA0}" srcOrd="1" destOrd="0" parTransId="{61AA6DB9-2E5E-42BA-A871-6C01D0E26AF7}" sibTransId="{7A842FA7-4B8E-4911-A013-F58509117414}"/>
    <dgm:cxn modelId="{3AF3B02E-4DE3-470E-B951-DE65FBDA82D9}" type="presOf" srcId="{616B8C4E-6F54-442A-A772-7AD325DA19A6}" destId="{938FCE28-CE56-46A5-9641-0C280AE80D54}" srcOrd="1" destOrd="0" presId="urn:microsoft.com/office/officeart/2005/8/layout/hierarchy2"/>
    <dgm:cxn modelId="{140D50A4-09D7-47A0-AC9F-F2BE7138183A}" type="presOf" srcId="{F9669BBE-A025-4447-B5B1-34C3CA715879}" destId="{C5A24054-C9F5-4849-B85B-1F92BA726674}" srcOrd="1" destOrd="0" presId="urn:microsoft.com/office/officeart/2005/8/layout/hierarchy2"/>
    <dgm:cxn modelId="{825344D9-9F9E-48D1-BA8E-0C4EDE74470C}" type="presOf" srcId="{646BA55E-9952-4FFF-A9DE-B11FDFA7CABC}" destId="{D89D498C-D88C-4E2A-B6CA-1C1DE4BB506B}" srcOrd="1" destOrd="0" presId="urn:microsoft.com/office/officeart/2005/8/layout/hierarchy2"/>
    <dgm:cxn modelId="{07373A19-9CBA-4D43-B28D-A0FF067EE5F5}" type="presOf" srcId="{170D2DAA-78E1-4744-B3D8-6B3E4C472163}" destId="{2F334664-8FED-4EF3-8196-C8ABFF373B8D}" srcOrd="0" destOrd="0" presId="urn:microsoft.com/office/officeart/2005/8/layout/hierarchy2"/>
    <dgm:cxn modelId="{79CEA1A7-4D36-454A-8037-16A8F296B675}" type="presOf" srcId="{D9749CC9-9723-4CA1-B175-B0FCF3F59B05}" destId="{F54EAA20-C867-405D-BE65-09D561F64422}" srcOrd="0" destOrd="0" presId="urn:microsoft.com/office/officeart/2005/8/layout/hierarchy2"/>
    <dgm:cxn modelId="{AB1EF0A3-D08E-48FE-8F94-46FCF500126F}" type="presOf" srcId="{EA15AC74-A392-425E-95E7-18A31875C8AB}" destId="{2F307466-3CE0-4F70-B9FD-27A58141C8E7}" srcOrd="1" destOrd="0" presId="urn:microsoft.com/office/officeart/2005/8/layout/hierarchy2"/>
    <dgm:cxn modelId="{F28A2610-9555-496D-8631-FEB2B515D24F}" srcId="{D9749CC9-9723-4CA1-B175-B0FCF3F59B05}" destId="{0B989C2B-DB42-489A-8432-BE0008BAB212}" srcOrd="0" destOrd="0" parTransId="{3FE21499-A79C-49B7-BCFF-41FE2AF8D8AB}" sibTransId="{DF16F482-0B52-4F56-B8A3-75135B9313EC}"/>
    <dgm:cxn modelId="{044DDC1B-5AE2-443E-B0BF-CF93EAC0E503}" type="presOf" srcId="{616B8C4E-6F54-442A-A772-7AD325DA19A6}" destId="{C6E51FC6-3FA7-4FB0-8726-2625438B954E}" srcOrd="0" destOrd="0" presId="urn:microsoft.com/office/officeart/2005/8/layout/hierarchy2"/>
    <dgm:cxn modelId="{F4B843AF-631B-4B95-81F0-D0EF6E9CB375}" type="presOf" srcId="{3FE21499-A79C-49B7-BCFF-41FE2AF8D8AB}" destId="{DE648BEF-0413-42C7-A6DA-0F20D5E10B5E}" srcOrd="0" destOrd="0" presId="urn:microsoft.com/office/officeart/2005/8/layout/hierarchy2"/>
    <dgm:cxn modelId="{A51BF6E9-2E21-47F3-83F1-D4CC7308C6FE}" srcId="{AACAC7A6-1C37-489E-AF47-811F5D3636B7}" destId="{052CDF0B-EA69-4166-96CC-B3416A68872F}" srcOrd="1" destOrd="0" parTransId="{646BA55E-9952-4FFF-A9DE-B11FDFA7CABC}" sibTransId="{D6B08C94-26DE-4008-B4AD-C7A3DBE88F74}"/>
    <dgm:cxn modelId="{03E61A35-9E6E-465C-B769-CE76FC1ACA0E}" srcId="{AACAC7A6-1C37-489E-AF47-811F5D3636B7}" destId="{170D2DAA-78E1-4744-B3D8-6B3E4C472163}" srcOrd="0" destOrd="0" parTransId="{F9669BBE-A025-4447-B5B1-34C3CA715879}" sibTransId="{F2F7F270-7159-473C-98C7-B5F0F990A956}"/>
    <dgm:cxn modelId="{6CCA373C-A68A-4738-B3AB-F0EDDBB90A93}" type="presOf" srcId="{A35FD2C9-08D2-4C25-86C5-F0ED7A391520}" destId="{65F37AA9-3150-4714-9BE2-1D8AAF35B04F}" srcOrd="0" destOrd="0" presId="urn:microsoft.com/office/officeart/2005/8/layout/hierarchy2"/>
    <dgm:cxn modelId="{420D8288-E3FC-4FBC-A187-A1FE342C99AD}" type="presOf" srcId="{EA15AC74-A392-425E-95E7-18A31875C8AB}" destId="{5B861991-728E-41D6-8605-4E3768ADC03C}" srcOrd="0" destOrd="0" presId="urn:microsoft.com/office/officeart/2005/8/layout/hierarchy2"/>
    <dgm:cxn modelId="{7241E38D-7809-4B75-BE78-48869E6FA2D2}" type="presOf" srcId="{90C777A2-8012-48C3-BA66-0BB9ACAE6C4A}" destId="{7E6F4164-5344-4383-B699-FD89216FA5D2}" srcOrd="0" destOrd="0" presId="urn:microsoft.com/office/officeart/2005/8/layout/hierarchy2"/>
    <dgm:cxn modelId="{DCACFEEA-FA16-4A2F-9F56-BBB1E0BAABE4}" type="presOf" srcId="{3FE21499-A79C-49B7-BCFF-41FE2AF8D8AB}" destId="{19FB321B-6F75-434D-BF87-40264129130C}" srcOrd="1" destOrd="0" presId="urn:microsoft.com/office/officeart/2005/8/layout/hierarchy2"/>
    <dgm:cxn modelId="{9FF9D711-6DC4-4B68-8D2F-B492B218A2EC}" type="presOf" srcId="{D665CD77-66BC-4153-AA85-6868A0DE9D30}" destId="{370F9406-B40A-4BA9-B3EA-2EE7DAC65F65}" srcOrd="0" destOrd="0" presId="urn:microsoft.com/office/officeart/2005/8/layout/hierarchy2"/>
    <dgm:cxn modelId="{67C720F8-D943-4895-AA96-2CDD84BB370B}" type="presOf" srcId="{40D154B0-9CA7-48AD-B345-82C4E362275B}" destId="{8EA1D085-0BDC-4EE6-9CD1-1EE6139609FC}" srcOrd="0" destOrd="0" presId="urn:microsoft.com/office/officeart/2005/8/layout/hierarchy2"/>
    <dgm:cxn modelId="{F8A6AF08-E512-4F05-95B9-974D2A1E85F7}" type="presParOf" srcId="{8EA1D085-0BDC-4EE6-9CD1-1EE6139609FC}" destId="{2D2988C1-83A2-4FC6-BC04-DE14E295FAD7}" srcOrd="0" destOrd="0" presId="urn:microsoft.com/office/officeart/2005/8/layout/hierarchy2"/>
    <dgm:cxn modelId="{4E3DF8BB-F53E-4896-B05C-E5EB060F93B4}" type="presParOf" srcId="{2D2988C1-83A2-4FC6-BC04-DE14E295FAD7}" destId="{B869344A-D71A-4982-84C4-5E365A50A4C4}" srcOrd="0" destOrd="0" presId="urn:microsoft.com/office/officeart/2005/8/layout/hierarchy2"/>
    <dgm:cxn modelId="{AA99C3F1-35CD-4B72-8D87-563045413C93}" type="presParOf" srcId="{2D2988C1-83A2-4FC6-BC04-DE14E295FAD7}" destId="{25038B10-D8A5-482C-9A3D-3BD9AE7A5E0D}" srcOrd="1" destOrd="0" presId="urn:microsoft.com/office/officeart/2005/8/layout/hierarchy2"/>
    <dgm:cxn modelId="{FE5AAFCB-E655-4180-9055-0F4A915ACC62}" type="presParOf" srcId="{25038B10-D8A5-482C-9A3D-3BD9AE7A5E0D}" destId="{4306EC38-679B-4459-998D-036B427825C4}" srcOrd="0" destOrd="0" presId="urn:microsoft.com/office/officeart/2005/8/layout/hierarchy2"/>
    <dgm:cxn modelId="{EA93379A-F52D-4037-AEFB-05F144ED1763}" type="presParOf" srcId="{4306EC38-679B-4459-998D-036B427825C4}" destId="{C5A24054-C9F5-4849-B85B-1F92BA726674}" srcOrd="0" destOrd="0" presId="urn:microsoft.com/office/officeart/2005/8/layout/hierarchy2"/>
    <dgm:cxn modelId="{40F75325-557C-4AC4-AB9F-35E12063F84B}" type="presParOf" srcId="{25038B10-D8A5-482C-9A3D-3BD9AE7A5E0D}" destId="{7ECB6350-A6AD-413E-957F-8901BF4A5994}" srcOrd="1" destOrd="0" presId="urn:microsoft.com/office/officeart/2005/8/layout/hierarchy2"/>
    <dgm:cxn modelId="{CDAB8BFB-3B05-4154-86E3-F423D489C33A}" type="presParOf" srcId="{7ECB6350-A6AD-413E-957F-8901BF4A5994}" destId="{2F334664-8FED-4EF3-8196-C8ABFF373B8D}" srcOrd="0" destOrd="0" presId="urn:microsoft.com/office/officeart/2005/8/layout/hierarchy2"/>
    <dgm:cxn modelId="{CE62F936-4358-491B-80B9-24870BD4E2DA}" type="presParOf" srcId="{7ECB6350-A6AD-413E-957F-8901BF4A5994}" destId="{9882C49F-3509-48C7-9DFA-2F1BEC7E7D63}" srcOrd="1" destOrd="0" presId="urn:microsoft.com/office/officeart/2005/8/layout/hierarchy2"/>
    <dgm:cxn modelId="{5D5B2B50-82AA-400A-9B06-60B099F5BB1C}" type="presParOf" srcId="{9882C49F-3509-48C7-9DFA-2F1BEC7E7D63}" destId="{5B861991-728E-41D6-8605-4E3768ADC03C}" srcOrd="0" destOrd="0" presId="urn:microsoft.com/office/officeart/2005/8/layout/hierarchy2"/>
    <dgm:cxn modelId="{0781CE27-40A3-4E43-BF08-09D1C003ED2C}" type="presParOf" srcId="{5B861991-728E-41D6-8605-4E3768ADC03C}" destId="{2F307466-3CE0-4F70-B9FD-27A58141C8E7}" srcOrd="0" destOrd="0" presId="urn:microsoft.com/office/officeart/2005/8/layout/hierarchy2"/>
    <dgm:cxn modelId="{4BD1E11F-8FDA-49A6-8169-BB2AD42E4947}" type="presParOf" srcId="{9882C49F-3509-48C7-9DFA-2F1BEC7E7D63}" destId="{0227FCBA-ADCC-492B-9732-0872742E7766}" srcOrd="1" destOrd="0" presId="urn:microsoft.com/office/officeart/2005/8/layout/hierarchy2"/>
    <dgm:cxn modelId="{99466B75-D3CB-497B-B0E4-561B698F1E96}" type="presParOf" srcId="{0227FCBA-ADCC-492B-9732-0872742E7766}" destId="{F54EAA20-C867-405D-BE65-09D561F64422}" srcOrd="0" destOrd="0" presId="urn:microsoft.com/office/officeart/2005/8/layout/hierarchy2"/>
    <dgm:cxn modelId="{DD57F1D0-6FFC-4401-B184-5368A3A6189E}" type="presParOf" srcId="{0227FCBA-ADCC-492B-9732-0872742E7766}" destId="{288BC94A-1400-43D0-BCDE-A07F1A9A6BA3}" srcOrd="1" destOrd="0" presId="urn:microsoft.com/office/officeart/2005/8/layout/hierarchy2"/>
    <dgm:cxn modelId="{814985BF-7CB8-4B26-B366-D106DED3A695}" type="presParOf" srcId="{288BC94A-1400-43D0-BCDE-A07F1A9A6BA3}" destId="{DE648BEF-0413-42C7-A6DA-0F20D5E10B5E}" srcOrd="0" destOrd="0" presId="urn:microsoft.com/office/officeart/2005/8/layout/hierarchy2"/>
    <dgm:cxn modelId="{3EB3FA2C-F93A-4A98-AC3A-AC234041040A}" type="presParOf" srcId="{DE648BEF-0413-42C7-A6DA-0F20D5E10B5E}" destId="{19FB321B-6F75-434D-BF87-40264129130C}" srcOrd="0" destOrd="0" presId="urn:microsoft.com/office/officeart/2005/8/layout/hierarchy2"/>
    <dgm:cxn modelId="{D617D648-4EDE-4F59-99D4-E3DBC2F01CF7}" type="presParOf" srcId="{288BC94A-1400-43D0-BCDE-A07F1A9A6BA3}" destId="{B3157B56-4826-411F-BA62-91130DC7AFFE}" srcOrd="1" destOrd="0" presId="urn:microsoft.com/office/officeart/2005/8/layout/hierarchy2"/>
    <dgm:cxn modelId="{A50E6203-2E13-41B6-BFA3-D324DC749544}" type="presParOf" srcId="{B3157B56-4826-411F-BA62-91130DC7AFFE}" destId="{80161399-BEF3-4C4A-AA60-5491C1EE109B}" srcOrd="0" destOrd="0" presId="urn:microsoft.com/office/officeart/2005/8/layout/hierarchy2"/>
    <dgm:cxn modelId="{FAB28333-4E50-4F8E-9BF3-62B250740E84}" type="presParOf" srcId="{B3157B56-4826-411F-BA62-91130DC7AFFE}" destId="{F01F18E4-4684-4C8B-A0F3-F76B3D772891}" srcOrd="1" destOrd="0" presId="urn:microsoft.com/office/officeart/2005/8/layout/hierarchy2"/>
    <dgm:cxn modelId="{7275692F-E3EF-4AC9-8332-E915436F7F7C}" type="presParOf" srcId="{288BC94A-1400-43D0-BCDE-A07F1A9A6BA3}" destId="{CF465866-4745-407B-93F0-D3A5EB2FD4F7}" srcOrd="2" destOrd="0" presId="urn:microsoft.com/office/officeart/2005/8/layout/hierarchy2"/>
    <dgm:cxn modelId="{3CC3FCFA-2920-4C63-8F07-A9EFF19B660E}" type="presParOf" srcId="{CF465866-4745-407B-93F0-D3A5EB2FD4F7}" destId="{46EE3658-0ADB-42A9-9649-0F0DC5A52E79}" srcOrd="0" destOrd="0" presId="urn:microsoft.com/office/officeart/2005/8/layout/hierarchy2"/>
    <dgm:cxn modelId="{39B23C20-8344-4C8E-A9B8-4554E5F80D5A}" type="presParOf" srcId="{288BC94A-1400-43D0-BCDE-A07F1A9A6BA3}" destId="{223D8D04-05C2-4379-8D10-FC6CBF0B4BFB}" srcOrd="3" destOrd="0" presId="urn:microsoft.com/office/officeart/2005/8/layout/hierarchy2"/>
    <dgm:cxn modelId="{DDB1361C-E027-4B18-AF5C-C412B1D790D4}" type="presParOf" srcId="{223D8D04-05C2-4379-8D10-FC6CBF0B4BFB}" destId="{23C629F9-B28F-45A3-8CE1-3199D26F8E3F}" srcOrd="0" destOrd="0" presId="urn:microsoft.com/office/officeart/2005/8/layout/hierarchy2"/>
    <dgm:cxn modelId="{19210C67-25B6-4E77-ADC5-F4D8E8EFDC47}" type="presParOf" srcId="{223D8D04-05C2-4379-8D10-FC6CBF0B4BFB}" destId="{C49EC811-FABC-4342-959B-2EC54FFE857D}" srcOrd="1" destOrd="0" presId="urn:microsoft.com/office/officeart/2005/8/layout/hierarchy2"/>
    <dgm:cxn modelId="{7CAEBA87-A1F4-4193-AB4F-1192DE9458F2}" type="presParOf" srcId="{25038B10-D8A5-482C-9A3D-3BD9AE7A5E0D}" destId="{1A9489CE-5B47-489F-89F1-02FEA21EF8FD}" srcOrd="2" destOrd="0" presId="urn:microsoft.com/office/officeart/2005/8/layout/hierarchy2"/>
    <dgm:cxn modelId="{7D4FD1BD-FC49-49E0-91D0-86FF1EC728D2}" type="presParOf" srcId="{1A9489CE-5B47-489F-89F1-02FEA21EF8FD}" destId="{D89D498C-D88C-4E2A-B6CA-1C1DE4BB506B}" srcOrd="0" destOrd="0" presId="urn:microsoft.com/office/officeart/2005/8/layout/hierarchy2"/>
    <dgm:cxn modelId="{307FE5E0-4223-47F6-B83C-71DB8BF24209}" type="presParOf" srcId="{25038B10-D8A5-482C-9A3D-3BD9AE7A5E0D}" destId="{F50851B3-0D66-439A-8327-B8FC52586DE0}" srcOrd="3" destOrd="0" presId="urn:microsoft.com/office/officeart/2005/8/layout/hierarchy2"/>
    <dgm:cxn modelId="{629C1777-E30C-446E-B50C-6E3128AA1EB8}" type="presParOf" srcId="{F50851B3-0D66-439A-8327-B8FC52586DE0}" destId="{50670E2C-77DA-46FE-8C5E-C872E8BD1032}" srcOrd="0" destOrd="0" presId="urn:microsoft.com/office/officeart/2005/8/layout/hierarchy2"/>
    <dgm:cxn modelId="{113FB12A-3BA5-48E6-8868-33A0D6B16061}" type="presParOf" srcId="{F50851B3-0D66-439A-8327-B8FC52586DE0}" destId="{AE4170B5-66C4-4750-BF03-E73497093B48}" srcOrd="1" destOrd="0" presId="urn:microsoft.com/office/officeart/2005/8/layout/hierarchy2"/>
    <dgm:cxn modelId="{7D0D77AD-B963-4B77-9E97-9D996AF5EAF4}" type="presParOf" srcId="{AE4170B5-66C4-4750-BF03-E73497093B48}" destId="{D4CCDAE7-D253-4A97-9577-1639B12A3D6D}" srcOrd="0" destOrd="0" presId="urn:microsoft.com/office/officeart/2005/8/layout/hierarchy2"/>
    <dgm:cxn modelId="{D2DD6A7F-7BED-40AC-9231-371E62891B68}" type="presParOf" srcId="{D4CCDAE7-D253-4A97-9577-1639B12A3D6D}" destId="{8D6A3398-1C79-4BE2-A740-D8E051F566F5}" srcOrd="0" destOrd="0" presId="urn:microsoft.com/office/officeart/2005/8/layout/hierarchy2"/>
    <dgm:cxn modelId="{E6CE1146-2D79-493F-9F20-C816BAEE565F}" type="presParOf" srcId="{AE4170B5-66C4-4750-BF03-E73497093B48}" destId="{5D410386-397C-42BA-AEF7-8E67CF5B23F7}" srcOrd="1" destOrd="0" presId="urn:microsoft.com/office/officeart/2005/8/layout/hierarchy2"/>
    <dgm:cxn modelId="{B156792F-8C66-401D-B6B3-2EE93C41D890}" type="presParOf" srcId="{5D410386-397C-42BA-AEF7-8E67CF5B23F7}" destId="{370F9406-B40A-4BA9-B3EA-2EE7DAC65F65}" srcOrd="0" destOrd="0" presId="urn:microsoft.com/office/officeart/2005/8/layout/hierarchy2"/>
    <dgm:cxn modelId="{37B1FFAE-B76A-4434-BCD9-43E8045F4603}" type="presParOf" srcId="{5D410386-397C-42BA-AEF7-8E67CF5B23F7}" destId="{8A68105C-2864-477B-A52C-36EEF478367A}" srcOrd="1" destOrd="0" presId="urn:microsoft.com/office/officeart/2005/8/layout/hierarchy2"/>
    <dgm:cxn modelId="{53A6B4F4-3FED-445C-995C-D1F85C423B97}" type="presParOf" srcId="{AE4170B5-66C4-4750-BF03-E73497093B48}" destId="{7E6F4164-5344-4383-B699-FD89216FA5D2}" srcOrd="2" destOrd="0" presId="urn:microsoft.com/office/officeart/2005/8/layout/hierarchy2"/>
    <dgm:cxn modelId="{FF5291DC-C727-478C-8BF2-C2CF2C846D98}" type="presParOf" srcId="{7E6F4164-5344-4383-B699-FD89216FA5D2}" destId="{858332D9-3C56-4939-A2F8-71F660A25B6C}" srcOrd="0" destOrd="0" presId="urn:microsoft.com/office/officeart/2005/8/layout/hierarchy2"/>
    <dgm:cxn modelId="{8B0FAD3E-9BA8-4A91-84CF-54375769E183}" type="presParOf" srcId="{AE4170B5-66C4-4750-BF03-E73497093B48}" destId="{EB2D274B-D683-48AA-9DAA-D7744A18C176}" srcOrd="3" destOrd="0" presId="urn:microsoft.com/office/officeart/2005/8/layout/hierarchy2"/>
    <dgm:cxn modelId="{4B26D744-F4F4-4E52-AB45-19CB3CAE6229}" type="presParOf" srcId="{EB2D274B-D683-48AA-9DAA-D7744A18C176}" destId="{65F37AA9-3150-4714-9BE2-1D8AAF35B04F}" srcOrd="0" destOrd="0" presId="urn:microsoft.com/office/officeart/2005/8/layout/hierarchy2"/>
    <dgm:cxn modelId="{2FC42678-67EA-4B20-A19F-4574C70DC181}" type="presParOf" srcId="{EB2D274B-D683-48AA-9DAA-D7744A18C176}" destId="{20CFD748-CA57-4C76-93BF-465159DFE160}" srcOrd="1" destOrd="0" presId="urn:microsoft.com/office/officeart/2005/8/layout/hierarchy2"/>
    <dgm:cxn modelId="{2133BE3A-5EB9-4594-A91D-5CF0F7384AC4}" type="presParOf" srcId="{AE4170B5-66C4-4750-BF03-E73497093B48}" destId="{C6E51FC6-3FA7-4FB0-8726-2625438B954E}" srcOrd="4" destOrd="0" presId="urn:microsoft.com/office/officeart/2005/8/layout/hierarchy2"/>
    <dgm:cxn modelId="{62595292-EB22-466A-97FD-5FFBE1295670}" type="presParOf" srcId="{C6E51FC6-3FA7-4FB0-8726-2625438B954E}" destId="{938FCE28-CE56-46A5-9641-0C280AE80D54}" srcOrd="0" destOrd="0" presId="urn:microsoft.com/office/officeart/2005/8/layout/hierarchy2"/>
    <dgm:cxn modelId="{E4ED5D0C-56BA-48F0-A7DA-000A5AD1122F}" type="presParOf" srcId="{AE4170B5-66C4-4750-BF03-E73497093B48}" destId="{D705946E-B1FF-488C-953F-73CD2CE60E43}" srcOrd="5" destOrd="0" presId="urn:microsoft.com/office/officeart/2005/8/layout/hierarchy2"/>
    <dgm:cxn modelId="{866FB6C3-FFA8-4EC1-B25B-B213C2EA0D33}" type="presParOf" srcId="{D705946E-B1FF-488C-953F-73CD2CE60E43}" destId="{129E5244-B74E-42EA-9F64-F3EC1D6D22EA}" srcOrd="0" destOrd="0" presId="urn:microsoft.com/office/officeart/2005/8/layout/hierarchy2"/>
    <dgm:cxn modelId="{2D68924C-D547-4C64-8410-45B08FBFE8ED}" type="presParOf" srcId="{D705946E-B1FF-488C-953F-73CD2CE60E43}" destId="{9A280345-49C2-4863-870A-2837CEA4A8E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D37977-CDF4-4A13-9825-2C79616C8EC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8D2F34-AA18-48ED-8CE1-93CD0F3E4A63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CARA MEMPEROLEH KEWARGANEGARAAN INDONESIA</a:t>
          </a:r>
        </a:p>
      </dgm:t>
    </dgm:pt>
    <dgm:pt modelId="{A2FCC239-4E28-4115-81E9-567DD70BA72D}" type="parTrans" cxnId="{E0B4026E-4FC8-4801-B038-3B0D554F98D3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E2E77F3-682A-4A18-B653-2FECBDADACF7}" type="sibTrans" cxnId="{E0B4026E-4FC8-4801-B038-3B0D554F98D3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32EC075-3AAA-44AF-9789-F57732E127B6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Kelahiran</a:t>
          </a:r>
        </a:p>
      </dgm:t>
    </dgm:pt>
    <dgm:pt modelId="{7AB85C27-349A-4B46-9704-CAB470C1BB4E}" type="parTrans" cxnId="{4631EB3D-0044-49CF-A7CA-0988FAAB5C0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9C4A6D0B-A08B-406F-8276-0E02CD9D8892}" type="sibTrans" cxnId="{4631EB3D-0044-49CF-A7CA-0988FAAB5C0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E97324BA-2B94-4FEF-895B-8C8FAEFC9BD6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Perkawinan</a:t>
          </a:r>
        </a:p>
      </dgm:t>
    </dgm:pt>
    <dgm:pt modelId="{0200FFE4-4856-4235-A405-3F23B730948B}" type="parTrans" cxnId="{6872971D-D8EF-4E3C-9025-9A4BAA123F3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79A2E9E-6347-4EE6-BAAD-DD3816B4E4C5}" type="sibTrans" cxnId="{6872971D-D8EF-4E3C-9025-9A4BAA123F3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B98D81EB-44AF-4630-BE81-E4BD1944202F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Pengangkatan</a:t>
          </a:r>
        </a:p>
      </dgm:t>
    </dgm:pt>
    <dgm:pt modelId="{484A0B11-C0AC-4A6B-A9ED-66CB3D743629}" type="parTrans" cxnId="{F0A47C1A-C593-40E6-B9C5-DA09D380EE1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9EADE100-B1C8-43CD-8CE2-72B120511A04}" type="sibTrans" cxnId="{F0A47C1A-C593-40E6-B9C5-DA09D380EE1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AA2F2F80-058E-4390-B570-BB45625EA66E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Dikabulkannya permohonan</a:t>
          </a:r>
        </a:p>
      </dgm:t>
    </dgm:pt>
    <dgm:pt modelId="{7C863C9D-0972-43E1-89B2-CBED733724CB}" type="parTrans" cxnId="{6FA8F5F4-36A5-4E54-9A4A-17A52F3C3E8F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C02C5BF-CB91-4A59-A98B-42306AA51C94}" type="sibTrans" cxnId="{6FA8F5F4-36A5-4E54-9A4A-17A52F3C3E8F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BF645F2C-ECC1-4732-AC1F-ADE8643DFE46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Pewarganegaraan</a:t>
          </a:r>
        </a:p>
      </dgm:t>
    </dgm:pt>
    <dgm:pt modelId="{1D37C13B-C05E-40AA-8C2E-0BD3C02B89F8}" type="parTrans" cxnId="{EAF3E15B-6965-455D-8B82-4378B31C81F8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A89C23A9-BB63-47CA-9D88-693B83D18F04}" type="sibTrans" cxnId="{EAF3E15B-6965-455D-8B82-4378B31C81F8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C405D115-6979-430A-9F6D-ECAA99BAD8CE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penghargaan</a:t>
          </a:r>
        </a:p>
      </dgm:t>
    </dgm:pt>
    <dgm:pt modelId="{8F1D3C7C-041B-4C56-91CE-9FCF8B556D3E}" type="parTrans" cxnId="{26C55B61-7CB3-4A6D-8AC0-8601F012DD08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C49F0D72-188E-45C7-8F30-17D1326402A3}" type="sibTrans" cxnId="{26C55B61-7CB3-4A6D-8AC0-8601F012DD08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B75194D9-B6E1-44D4-91E2-28665481AF1B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karena turut ayah/ibu</a:t>
          </a:r>
        </a:p>
      </dgm:t>
    </dgm:pt>
    <dgm:pt modelId="{FB36CE57-23C1-4471-B2C6-E80B64C913DA}" type="parTrans" cxnId="{9649E98E-1FA9-4066-ABC6-C25FF236CF3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84C6812-9022-433C-A29B-FA120A4117F2}" type="sibTrans" cxnId="{9649E98E-1FA9-4066-ABC6-C25FF236CF3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7ADFA05D-E8B8-4D4F-A0B6-22F583277D02}" type="pres">
      <dgm:prSet presAssocID="{D3D37977-CDF4-4A13-9825-2C79616C8EC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559CB32-6D65-4815-A345-7922DDF39E96}" type="pres">
      <dgm:prSet presAssocID="{CB8D2F34-AA18-48ED-8CE1-93CD0F3E4A63}" presName="root" presStyleCnt="0"/>
      <dgm:spPr/>
    </dgm:pt>
    <dgm:pt modelId="{8D741FA7-6ADE-47E7-BD2B-FB989436DE7C}" type="pres">
      <dgm:prSet presAssocID="{CB8D2F34-AA18-48ED-8CE1-93CD0F3E4A63}" presName="rootComposite" presStyleCnt="0"/>
      <dgm:spPr/>
    </dgm:pt>
    <dgm:pt modelId="{E57A1982-7280-4C88-B429-6ED0857D84E4}" type="pres">
      <dgm:prSet presAssocID="{CB8D2F34-AA18-48ED-8CE1-93CD0F3E4A63}" presName="rootText" presStyleLbl="node1" presStyleIdx="0" presStyleCnt="1" custScaleX="620468" custLinFactNeighborX="-2735"/>
      <dgm:spPr/>
      <dgm:t>
        <a:bodyPr/>
        <a:lstStyle/>
        <a:p>
          <a:endParaRPr lang="en-US"/>
        </a:p>
      </dgm:t>
    </dgm:pt>
    <dgm:pt modelId="{40C1EA6F-76CF-4865-AC21-1317A853544F}" type="pres">
      <dgm:prSet presAssocID="{CB8D2F34-AA18-48ED-8CE1-93CD0F3E4A63}" presName="rootConnector" presStyleLbl="node1" presStyleIdx="0" presStyleCnt="1"/>
      <dgm:spPr/>
      <dgm:t>
        <a:bodyPr/>
        <a:lstStyle/>
        <a:p>
          <a:endParaRPr lang="en-US"/>
        </a:p>
      </dgm:t>
    </dgm:pt>
    <dgm:pt modelId="{B01A2ED3-BD2E-4687-9ECB-26DC3BDFFEB5}" type="pres">
      <dgm:prSet presAssocID="{CB8D2F34-AA18-48ED-8CE1-93CD0F3E4A63}" presName="childShape" presStyleCnt="0"/>
      <dgm:spPr/>
    </dgm:pt>
    <dgm:pt modelId="{C7CF30E8-3A39-4192-B6D1-5B94C8906FAD}" type="pres">
      <dgm:prSet presAssocID="{7AB85C27-349A-4B46-9704-CAB470C1BB4E}" presName="Name13" presStyleLbl="parChTrans1D2" presStyleIdx="0" presStyleCnt="7"/>
      <dgm:spPr/>
      <dgm:t>
        <a:bodyPr/>
        <a:lstStyle/>
        <a:p>
          <a:endParaRPr lang="en-US"/>
        </a:p>
      </dgm:t>
    </dgm:pt>
    <dgm:pt modelId="{158064F0-443D-4144-882C-8C0FA9D0A3AC}" type="pres">
      <dgm:prSet presAssocID="{132EC075-3AAA-44AF-9789-F57732E127B6}" presName="childText" presStyleLbl="bgAcc1" presStyleIdx="0" presStyleCnt="7" custScaleX="1668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647B51-6BAD-42B9-8C27-BD82A47BA3F9}" type="pres">
      <dgm:prSet presAssocID="{0200FFE4-4856-4235-A405-3F23B730948B}" presName="Name13" presStyleLbl="parChTrans1D2" presStyleIdx="1" presStyleCnt="7"/>
      <dgm:spPr/>
      <dgm:t>
        <a:bodyPr/>
        <a:lstStyle/>
        <a:p>
          <a:endParaRPr lang="en-US"/>
        </a:p>
      </dgm:t>
    </dgm:pt>
    <dgm:pt modelId="{00B6CE13-23CE-4CFF-BF88-A900539A71EC}" type="pres">
      <dgm:prSet presAssocID="{E97324BA-2B94-4FEF-895B-8C8FAEFC9BD6}" presName="childText" presStyleLbl="bgAcc1" presStyleIdx="1" presStyleCnt="7" custScaleX="2067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32AFEA-3B1E-4860-BE91-4117D96FBDAC}" type="pres">
      <dgm:prSet presAssocID="{484A0B11-C0AC-4A6B-A9ED-66CB3D743629}" presName="Name13" presStyleLbl="parChTrans1D2" presStyleIdx="2" presStyleCnt="7"/>
      <dgm:spPr/>
      <dgm:t>
        <a:bodyPr/>
        <a:lstStyle/>
        <a:p>
          <a:endParaRPr lang="en-US"/>
        </a:p>
      </dgm:t>
    </dgm:pt>
    <dgm:pt modelId="{27A3B27F-0DB6-4336-A985-0DE7D2CCFBBE}" type="pres">
      <dgm:prSet presAssocID="{B98D81EB-44AF-4630-BE81-E4BD1944202F}" presName="childText" presStyleLbl="bgAcc1" presStyleIdx="2" presStyleCnt="7" custScaleX="206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B6445-7662-4A0F-905A-061990AC75B1}" type="pres">
      <dgm:prSet presAssocID="{7C863C9D-0972-43E1-89B2-CBED733724CB}" presName="Name13" presStyleLbl="parChTrans1D2" presStyleIdx="3" presStyleCnt="7"/>
      <dgm:spPr/>
      <dgm:t>
        <a:bodyPr/>
        <a:lstStyle/>
        <a:p>
          <a:endParaRPr lang="en-US"/>
        </a:p>
      </dgm:t>
    </dgm:pt>
    <dgm:pt modelId="{0345BE8E-328A-4A3A-91E7-D5A575B07313}" type="pres">
      <dgm:prSet presAssocID="{AA2F2F80-058E-4390-B570-BB45625EA66E}" presName="childText" presStyleLbl="bgAcc1" presStyleIdx="3" presStyleCnt="7" custScaleX="3826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EE48FB-B10C-466D-A2F1-23C0B38B8599}" type="pres">
      <dgm:prSet presAssocID="{1D37C13B-C05E-40AA-8C2E-0BD3C02B89F8}" presName="Name13" presStyleLbl="parChTrans1D2" presStyleIdx="4" presStyleCnt="7"/>
      <dgm:spPr/>
      <dgm:t>
        <a:bodyPr/>
        <a:lstStyle/>
        <a:p>
          <a:endParaRPr lang="en-US"/>
        </a:p>
      </dgm:t>
    </dgm:pt>
    <dgm:pt modelId="{466816CA-12A5-49BD-8460-974B458935ED}" type="pres">
      <dgm:prSet presAssocID="{BF645F2C-ECC1-4732-AC1F-ADE8643DFE46}" presName="childText" presStyleLbl="bgAcc1" presStyleIdx="4" presStyleCnt="7" custScaleX="2688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F3EED-3B5E-4266-BC72-33EEB7B1C47B}" type="pres">
      <dgm:prSet presAssocID="{8F1D3C7C-041B-4C56-91CE-9FCF8B556D3E}" presName="Name13" presStyleLbl="parChTrans1D2" presStyleIdx="5" presStyleCnt="7"/>
      <dgm:spPr/>
      <dgm:t>
        <a:bodyPr/>
        <a:lstStyle/>
        <a:p>
          <a:endParaRPr lang="en-US"/>
        </a:p>
      </dgm:t>
    </dgm:pt>
    <dgm:pt modelId="{F88234EC-EE1D-4B39-A124-C5B735449D1A}" type="pres">
      <dgm:prSet presAssocID="{C405D115-6979-430A-9F6D-ECAA99BAD8CE}" presName="childText" presStyleLbl="bgAcc1" presStyleIdx="5" presStyleCnt="7" custScaleX="2530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39D686-B790-4FEA-8D28-7115B452657C}" type="pres">
      <dgm:prSet presAssocID="{FB36CE57-23C1-4471-B2C6-E80B64C913DA}" presName="Name13" presStyleLbl="parChTrans1D2" presStyleIdx="6" presStyleCnt="7"/>
      <dgm:spPr/>
      <dgm:t>
        <a:bodyPr/>
        <a:lstStyle/>
        <a:p>
          <a:endParaRPr lang="en-US"/>
        </a:p>
      </dgm:t>
    </dgm:pt>
    <dgm:pt modelId="{99C67A0A-F04B-40D1-9913-05AED7B20483}" type="pres">
      <dgm:prSet presAssocID="{B75194D9-B6E1-44D4-91E2-28665481AF1B}" presName="childText" presStyleLbl="bgAcc1" presStyleIdx="6" presStyleCnt="7" custScaleX="31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F203B8-595F-44DE-871F-A6B74390A8B7}" type="presOf" srcId="{FB36CE57-23C1-4471-B2C6-E80B64C913DA}" destId="{6439D686-B790-4FEA-8D28-7115B452657C}" srcOrd="0" destOrd="0" presId="urn:microsoft.com/office/officeart/2005/8/layout/hierarchy3"/>
    <dgm:cxn modelId="{6FA8F5F4-36A5-4E54-9A4A-17A52F3C3E8F}" srcId="{CB8D2F34-AA18-48ED-8CE1-93CD0F3E4A63}" destId="{AA2F2F80-058E-4390-B570-BB45625EA66E}" srcOrd="3" destOrd="0" parTransId="{7C863C9D-0972-43E1-89B2-CBED733724CB}" sibTransId="{1C02C5BF-CB91-4A59-A98B-42306AA51C94}"/>
    <dgm:cxn modelId="{F0A47C1A-C593-40E6-B9C5-DA09D380EE16}" srcId="{CB8D2F34-AA18-48ED-8CE1-93CD0F3E4A63}" destId="{B98D81EB-44AF-4630-BE81-E4BD1944202F}" srcOrd="2" destOrd="0" parTransId="{484A0B11-C0AC-4A6B-A9ED-66CB3D743629}" sibTransId="{9EADE100-B1C8-43CD-8CE2-72B120511A04}"/>
    <dgm:cxn modelId="{11081661-984F-466A-992A-6CBA6079CFA2}" type="presOf" srcId="{132EC075-3AAA-44AF-9789-F57732E127B6}" destId="{158064F0-443D-4144-882C-8C0FA9D0A3AC}" srcOrd="0" destOrd="0" presId="urn:microsoft.com/office/officeart/2005/8/layout/hierarchy3"/>
    <dgm:cxn modelId="{B0ECC52A-635D-4F70-8BBF-5DE10DABAC68}" type="presOf" srcId="{7AB85C27-349A-4B46-9704-CAB470C1BB4E}" destId="{C7CF30E8-3A39-4192-B6D1-5B94C8906FAD}" srcOrd="0" destOrd="0" presId="urn:microsoft.com/office/officeart/2005/8/layout/hierarchy3"/>
    <dgm:cxn modelId="{61904C05-B45E-42B8-8B26-3D3515BA6D1F}" type="presOf" srcId="{C405D115-6979-430A-9F6D-ECAA99BAD8CE}" destId="{F88234EC-EE1D-4B39-A124-C5B735449D1A}" srcOrd="0" destOrd="0" presId="urn:microsoft.com/office/officeart/2005/8/layout/hierarchy3"/>
    <dgm:cxn modelId="{6872971D-D8EF-4E3C-9025-9A4BAA123F37}" srcId="{CB8D2F34-AA18-48ED-8CE1-93CD0F3E4A63}" destId="{E97324BA-2B94-4FEF-895B-8C8FAEFC9BD6}" srcOrd="1" destOrd="0" parTransId="{0200FFE4-4856-4235-A405-3F23B730948B}" sibTransId="{D79A2E9E-6347-4EE6-BAAD-DD3816B4E4C5}"/>
    <dgm:cxn modelId="{EAF3E15B-6965-455D-8B82-4378B31C81F8}" srcId="{CB8D2F34-AA18-48ED-8CE1-93CD0F3E4A63}" destId="{BF645F2C-ECC1-4732-AC1F-ADE8643DFE46}" srcOrd="4" destOrd="0" parTransId="{1D37C13B-C05E-40AA-8C2E-0BD3C02B89F8}" sibTransId="{A89C23A9-BB63-47CA-9D88-693B83D18F04}"/>
    <dgm:cxn modelId="{A23AA2A6-7204-4292-900C-21256BE3038B}" type="presOf" srcId="{0200FFE4-4856-4235-A405-3F23B730948B}" destId="{43647B51-6BAD-42B9-8C27-BD82A47BA3F9}" srcOrd="0" destOrd="0" presId="urn:microsoft.com/office/officeart/2005/8/layout/hierarchy3"/>
    <dgm:cxn modelId="{184834A8-4162-474D-91A2-635CAE9F5CB4}" type="presOf" srcId="{CB8D2F34-AA18-48ED-8CE1-93CD0F3E4A63}" destId="{E57A1982-7280-4C88-B429-6ED0857D84E4}" srcOrd="0" destOrd="0" presId="urn:microsoft.com/office/officeart/2005/8/layout/hierarchy3"/>
    <dgm:cxn modelId="{3484921C-016E-4943-8B9A-38C8132ECD5B}" type="presOf" srcId="{B98D81EB-44AF-4630-BE81-E4BD1944202F}" destId="{27A3B27F-0DB6-4336-A985-0DE7D2CCFBBE}" srcOrd="0" destOrd="0" presId="urn:microsoft.com/office/officeart/2005/8/layout/hierarchy3"/>
    <dgm:cxn modelId="{26C55B61-7CB3-4A6D-8AC0-8601F012DD08}" srcId="{CB8D2F34-AA18-48ED-8CE1-93CD0F3E4A63}" destId="{C405D115-6979-430A-9F6D-ECAA99BAD8CE}" srcOrd="5" destOrd="0" parTransId="{8F1D3C7C-041B-4C56-91CE-9FCF8B556D3E}" sibTransId="{C49F0D72-188E-45C7-8F30-17D1326402A3}"/>
    <dgm:cxn modelId="{A1E5AA8F-402C-43C8-A859-6F3F7326D4E3}" type="presOf" srcId="{7C863C9D-0972-43E1-89B2-CBED733724CB}" destId="{7EAB6445-7662-4A0F-905A-061990AC75B1}" srcOrd="0" destOrd="0" presId="urn:microsoft.com/office/officeart/2005/8/layout/hierarchy3"/>
    <dgm:cxn modelId="{CFFD5401-421F-4FA6-BF66-C7C69838AD69}" type="presOf" srcId="{AA2F2F80-058E-4390-B570-BB45625EA66E}" destId="{0345BE8E-328A-4A3A-91E7-D5A575B07313}" srcOrd="0" destOrd="0" presId="urn:microsoft.com/office/officeart/2005/8/layout/hierarchy3"/>
    <dgm:cxn modelId="{C213509C-54EE-42F1-9E22-1B768F8E0D02}" type="presOf" srcId="{8F1D3C7C-041B-4C56-91CE-9FCF8B556D3E}" destId="{8B8F3EED-3B5E-4266-BC72-33EEB7B1C47B}" srcOrd="0" destOrd="0" presId="urn:microsoft.com/office/officeart/2005/8/layout/hierarchy3"/>
    <dgm:cxn modelId="{DB89B85E-DB13-43D3-9CBA-41CDDA663F49}" type="presOf" srcId="{E97324BA-2B94-4FEF-895B-8C8FAEFC9BD6}" destId="{00B6CE13-23CE-4CFF-BF88-A900539A71EC}" srcOrd="0" destOrd="0" presId="urn:microsoft.com/office/officeart/2005/8/layout/hierarchy3"/>
    <dgm:cxn modelId="{E0B4026E-4FC8-4801-B038-3B0D554F98D3}" srcId="{D3D37977-CDF4-4A13-9825-2C79616C8EC3}" destId="{CB8D2F34-AA18-48ED-8CE1-93CD0F3E4A63}" srcOrd="0" destOrd="0" parTransId="{A2FCC239-4E28-4115-81E9-567DD70BA72D}" sibTransId="{DE2E77F3-682A-4A18-B653-2FECBDADACF7}"/>
    <dgm:cxn modelId="{4631EB3D-0044-49CF-A7CA-0988FAAB5C07}" srcId="{CB8D2F34-AA18-48ED-8CE1-93CD0F3E4A63}" destId="{132EC075-3AAA-44AF-9789-F57732E127B6}" srcOrd="0" destOrd="0" parTransId="{7AB85C27-349A-4B46-9704-CAB470C1BB4E}" sibTransId="{9C4A6D0B-A08B-406F-8276-0E02CD9D8892}"/>
    <dgm:cxn modelId="{9D692D9F-CF2C-47B4-A912-E4F649BDC43D}" type="presOf" srcId="{BF645F2C-ECC1-4732-AC1F-ADE8643DFE46}" destId="{466816CA-12A5-49BD-8460-974B458935ED}" srcOrd="0" destOrd="0" presId="urn:microsoft.com/office/officeart/2005/8/layout/hierarchy3"/>
    <dgm:cxn modelId="{9649E98E-1FA9-4066-ABC6-C25FF236CF3E}" srcId="{CB8D2F34-AA18-48ED-8CE1-93CD0F3E4A63}" destId="{B75194D9-B6E1-44D4-91E2-28665481AF1B}" srcOrd="6" destOrd="0" parTransId="{FB36CE57-23C1-4471-B2C6-E80B64C913DA}" sibTransId="{184C6812-9022-433C-A29B-FA120A4117F2}"/>
    <dgm:cxn modelId="{0EFA5173-3D73-403C-BDFE-67526A866664}" type="presOf" srcId="{1D37C13B-C05E-40AA-8C2E-0BD3C02B89F8}" destId="{A4EE48FB-B10C-466D-A2F1-23C0B38B8599}" srcOrd="0" destOrd="0" presId="urn:microsoft.com/office/officeart/2005/8/layout/hierarchy3"/>
    <dgm:cxn modelId="{56084E90-4B75-49D1-AB44-71941236CD84}" type="presOf" srcId="{484A0B11-C0AC-4A6B-A9ED-66CB3D743629}" destId="{8932AFEA-3B1E-4860-BE91-4117D96FBDAC}" srcOrd="0" destOrd="0" presId="urn:microsoft.com/office/officeart/2005/8/layout/hierarchy3"/>
    <dgm:cxn modelId="{FF99C757-654D-41E9-B790-078681871C19}" type="presOf" srcId="{CB8D2F34-AA18-48ED-8CE1-93CD0F3E4A63}" destId="{40C1EA6F-76CF-4865-AC21-1317A853544F}" srcOrd="1" destOrd="0" presId="urn:microsoft.com/office/officeart/2005/8/layout/hierarchy3"/>
    <dgm:cxn modelId="{7A53B4ED-9554-42F5-BD2A-05A37BE79E41}" type="presOf" srcId="{D3D37977-CDF4-4A13-9825-2C79616C8EC3}" destId="{7ADFA05D-E8B8-4D4F-A0B6-22F583277D02}" srcOrd="0" destOrd="0" presId="urn:microsoft.com/office/officeart/2005/8/layout/hierarchy3"/>
    <dgm:cxn modelId="{7AD50A94-2340-4DE4-8534-13663170D0C3}" type="presOf" srcId="{B75194D9-B6E1-44D4-91E2-28665481AF1B}" destId="{99C67A0A-F04B-40D1-9913-05AED7B20483}" srcOrd="0" destOrd="0" presId="urn:microsoft.com/office/officeart/2005/8/layout/hierarchy3"/>
    <dgm:cxn modelId="{317B51FB-42A9-4092-A0B0-1CB74521697B}" type="presParOf" srcId="{7ADFA05D-E8B8-4D4F-A0B6-22F583277D02}" destId="{2559CB32-6D65-4815-A345-7922DDF39E96}" srcOrd="0" destOrd="0" presId="urn:microsoft.com/office/officeart/2005/8/layout/hierarchy3"/>
    <dgm:cxn modelId="{94BED925-0385-4732-8F91-31BE931B458A}" type="presParOf" srcId="{2559CB32-6D65-4815-A345-7922DDF39E96}" destId="{8D741FA7-6ADE-47E7-BD2B-FB989436DE7C}" srcOrd="0" destOrd="0" presId="urn:microsoft.com/office/officeart/2005/8/layout/hierarchy3"/>
    <dgm:cxn modelId="{B8D0F24D-1427-4F47-9BAE-16D05D4B50A1}" type="presParOf" srcId="{8D741FA7-6ADE-47E7-BD2B-FB989436DE7C}" destId="{E57A1982-7280-4C88-B429-6ED0857D84E4}" srcOrd="0" destOrd="0" presId="urn:microsoft.com/office/officeart/2005/8/layout/hierarchy3"/>
    <dgm:cxn modelId="{2E8EE12B-C4B6-4C8B-8FF0-DDA7DE42907C}" type="presParOf" srcId="{8D741FA7-6ADE-47E7-BD2B-FB989436DE7C}" destId="{40C1EA6F-76CF-4865-AC21-1317A853544F}" srcOrd="1" destOrd="0" presId="urn:microsoft.com/office/officeart/2005/8/layout/hierarchy3"/>
    <dgm:cxn modelId="{D9DC4F5D-F7DB-4BDC-990A-05D7A9D9B226}" type="presParOf" srcId="{2559CB32-6D65-4815-A345-7922DDF39E96}" destId="{B01A2ED3-BD2E-4687-9ECB-26DC3BDFFEB5}" srcOrd="1" destOrd="0" presId="urn:microsoft.com/office/officeart/2005/8/layout/hierarchy3"/>
    <dgm:cxn modelId="{7A6B73AC-0916-4E88-8472-F857CDA2AC38}" type="presParOf" srcId="{B01A2ED3-BD2E-4687-9ECB-26DC3BDFFEB5}" destId="{C7CF30E8-3A39-4192-B6D1-5B94C8906FAD}" srcOrd="0" destOrd="0" presId="urn:microsoft.com/office/officeart/2005/8/layout/hierarchy3"/>
    <dgm:cxn modelId="{961E1D29-B0B6-4BA6-AD66-D626C39DDFEC}" type="presParOf" srcId="{B01A2ED3-BD2E-4687-9ECB-26DC3BDFFEB5}" destId="{158064F0-443D-4144-882C-8C0FA9D0A3AC}" srcOrd="1" destOrd="0" presId="urn:microsoft.com/office/officeart/2005/8/layout/hierarchy3"/>
    <dgm:cxn modelId="{5F644FCA-F211-47A8-920E-5384822CFFA8}" type="presParOf" srcId="{B01A2ED3-BD2E-4687-9ECB-26DC3BDFFEB5}" destId="{43647B51-6BAD-42B9-8C27-BD82A47BA3F9}" srcOrd="2" destOrd="0" presId="urn:microsoft.com/office/officeart/2005/8/layout/hierarchy3"/>
    <dgm:cxn modelId="{97B67372-69B5-484C-A824-8E3AF2ED12A8}" type="presParOf" srcId="{B01A2ED3-BD2E-4687-9ECB-26DC3BDFFEB5}" destId="{00B6CE13-23CE-4CFF-BF88-A900539A71EC}" srcOrd="3" destOrd="0" presId="urn:microsoft.com/office/officeart/2005/8/layout/hierarchy3"/>
    <dgm:cxn modelId="{CA90FF69-4D5B-49EC-8323-18BC95952063}" type="presParOf" srcId="{B01A2ED3-BD2E-4687-9ECB-26DC3BDFFEB5}" destId="{8932AFEA-3B1E-4860-BE91-4117D96FBDAC}" srcOrd="4" destOrd="0" presId="urn:microsoft.com/office/officeart/2005/8/layout/hierarchy3"/>
    <dgm:cxn modelId="{6DD48202-8102-4A98-96D9-EE80BE45D98C}" type="presParOf" srcId="{B01A2ED3-BD2E-4687-9ECB-26DC3BDFFEB5}" destId="{27A3B27F-0DB6-4336-A985-0DE7D2CCFBBE}" srcOrd="5" destOrd="0" presId="urn:microsoft.com/office/officeart/2005/8/layout/hierarchy3"/>
    <dgm:cxn modelId="{17B0463B-5A88-4599-9657-A8737650439D}" type="presParOf" srcId="{B01A2ED3-BD2E-4687-9ECB-26DC3BDFFEB5}" destId="{7EAB6445-7662-4A0F-905A-061990AC75B1}" srcOrd="6" destOrd="0" presId="urn:microsoft.com/office/officeart/2005/8/layout/hierarchy3"/>
    <dgm:cxn modelId="{E3FFB45F-0B32-47C4-B6BF-2D1671BAC303}" type="presParOf" srcId="{B01A2ED3-BD2E-4687-9ECB-26DC3BDFFEB5}" destId="{0345BE8E-328A-4A3A-91E7-D5A575B07313}" srcOrd="7" destOrd="0" presId="urn:microsoft.com/office/officeart/2005/8/layout/hierarchy3"/>
    <dgm:cxn modelId="{FB68D09B-8826-496A-85C8-9714FABE357A}" type="presParOf" srcId="{B01A2ED3-BD2E-4687-9ECB-26DC3BDFFEB5}" destId="{A4EE48FB-B10C-466D-A2F1-23C0B38B8599}" srcOrd="8" destOrd="0" presId="urn:microsoft.com/office/officeart/2005/8/layout/hierarchy3"/>
    <dgm:cxn modelId="{30D1BD4F-FBE2-426A-BC0A-00720D8D85AD}" type="presParOf" srcId="{B01A2ED3-BD2E-4687-9ECB-26DC3BDFFEB5}" destId="{466816CA-12A5-49BD-8460-974B458935ED}" srcOrd="9" destOrd="0" presId="urn:microsoft.com/office/officeart/2005/8/layout/hierarchy3"/>
    <dgm:cxn modelId="{2095E09A-621C-43C5-A7BA-F326D96DA026}" type="presParOf" srcId="{B01A2ED3-BD2E-4687-9ECB-26DC3BDFFEB5}" destId="{8B8F3EED-3B5E-4266-BC72-33EEB7B1C47B}" srcOrd="10" destOrd="0" presId="urn:microsoft.com/office/officeart/2005/8/layout/hierarchy3"/>
    <dgm:cxn modelId="{AB87982C-6A65-4E58-8629-131DD33A89EB}" type="presParOf" srcId="{B01A2ED3-BD2E-4687-9ECB-26DC3BDFFEB5}" destId="{F88234EC-EE1D-4B39-A124-C5B735449D1A}" srcOrd="11" destOrd="0" presId="urn:microsoft.com/office/officeart/2005/8/layout/hierarchy3"/>
    <dgm:cxn modelId="{A4AE9C2D-66F2-414C-89F7-031939DD7DCB}" type="presParOf" srcId="{B01A2ED3-BD2E-4687-9ECB-26DC3BDFFEB5}" destId="{6439D686-B790-4FEA-8D28-7115B452657C}" srcOrd="12" destOrd="0" presId="urn:microsoft.com/office/officeart/2005/8/layout/hierarchy3"/>
    <dgm:cxn modelId="{47C1D6D6-A571-40CD-A81C-C35B7E687ECA}" type="presParOf" srcId="{B01A2ED3-BD2E-4687-9ECB-26DC3BDFFEB5}" destId="{99C67A0A-F04B-40D1-9913-05AED7B20483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B0E5B7-4DC2-4291-89D9-993047A328D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912AF-FACA-4DED-BAA8-B8BA4ED6E37C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NEGARA HUKUM INDONESIA</a:t>
          </a:r>
        </a:p>
      </dgm:t>
    </dgm:pt>
    <dgm:pt modelId="{6F96CF9B-C567-4A43-A14F-5B211588CBE8}" type="parTrans" cxnId="{EF2BC02D-B2AC-49DF-AF50-2C8464386306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3164C89E-28B7-4BB0-A3DF-4CBB5E3323FE}" type="sibTrans" cxnId="{EF2BC02D-B2AC-49DF-AF50-2C8464386306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AA7C246C-A098-4C9D-BD6F-71BAC7F92B1B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Adanya supremasi hukum; pasal 1 ayat 3 UUD 1945</a:t>
          </a:r>
        </a:p>
      </dgm:t>
    </dgm:pt>
    <dgm:pt modelId="{3D97A6C5-37C0-479E-9087-58BD5A69D9D0}" type="parTrans" cxnId="{A46E1641-5E88-402D-885F-A8296A677F93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61C7F8A3-DABF-4EA6-8AB6-890434833672}" type="sibTrans" cxnId="{A46E1641-5E88-402D-885F-A8296A677F93}">
      <dgm:prSet/>
      <dgm:spPr/>
      <dgm:t>
        <a:bodyPr/>
        <a:lstStyle/>
        <a:p>
          <a:endParaRPr lang="en-US" sz="1800">
            <a:latin typeface="Arial" pitchFamily="34" charset="0"/>
            <a:cs typeface="Arial" pitchFamily="34" charset="0"/>
          </a:endParaRPr>
        </a:p>
      </dgm:t>
    </dgm:pt>
    <dgm:pt modelId="{E4225F1D-D24C-41D2-90AE-48F68B60B4A4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adanya pemisahan kekuasaan; psl 2-24c UUD 1945</a:t>
          </a:r>
        </a:p>
      </dgm:t>
    </dgm:pt>
    <dgm:pt modelId="{2BF51AB1-5B17-414A-AE33-4C9B8A98F06E}" type="parTrans" cxnId="{EBF3EE0F-7418-4B56-A9D5-F522FAA66C43}">
      <dgm:prSet/>
      <dgm:spPr/>
      <dgm:t>
        <a:bodyPr/>
        <a:lstStyle/>
        <a:p>
          <a:endParaRPr lang="en-US" sz="1800"/>
        </a:p>
      </dgm:t>
    </dgm:pt>
    <dgm:pt modelId="{C470DDD1-8142-4242-A1AF-22ADD0F3A2AA}" type="sibTrans" cxnId="{EBF3EE0F-7418-4B56-A9D5-F522FAA66C43}">
      <dgm:prSet/>
      <dgm:spPr/>
      <dgm:t>
        <a:bodyPr/>
        <a:lstStyle/>
        <a:p>
          <a:endParaRPr lang="en-US" sz="1800"/>
        </a:p>
      </dgm:t>
    </dgm:pt>
    <dgm:pt modelId="{2DB81A9C-6DF8-4156-87D8-95E76B43DB25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adanya pemerintahan berdasarkan UU; psl 4(1) &amp; psl 9(1) UUD 1945</a:t>
          </a:r>
        </a:p>
      </dgm:t>
    </dgm:pt>
    <dgm:pt modelId="{E3E11CEA-A198-470B-9EE0-F970BF9D256F}" type="parTrans" cxnId="{DE5EE47E-4391-43F6-A0B6-83C5585AD5B3}">
      <dgm:prSet/>
      <dgm:spPr/>
      <dgm:t>
        <a:bodyPr/>
        <a:lstStyle/>
        <a:p>
          <a:endParaRPr lang="en-US" sz="1800"/>
        </a:p>
      </dgm:t>
    </dgm:pt>
    <dgm:pt modelId="{83A39A46-2D3B-481E-B461-22E54E19DF13}" type="sibTrans" cxnId="{DE5EE47E-4391-43F6-A0B6-83C5585AD5B3}">
      <dgm:prSet/>
      <dgm:spPr/>
      <dgm:t>
        <a:bodyPr/>
        <a:lstStyle/>
        <a:p>
          <a:endParaRPr lang="en-US" sz="1800"/>
        </a:p>
      </dgm:t>
    </dgm:pt>
    <dgm:pt modelId="{9770D217-5312-41A7-B246-50057ED95B90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adanya kesamaan dihadapan hukum; psl 27(1) UUD 1945</a:t>
          </a:r>
        </a:p>
      </dgm:t>
    </dgm:pt>
    <dgm:pt modelId="{9FB684F6-578C-437E-B32B-1A8D06355E4D}" type="parTrans" cxnId="{5262A1FC-253C-4CBB-994D-B2CC0238F197}">
      <dgm:prSet/>
      <dgm:spPr/>
      <dgm:t>
        <a:bodyPr/>
        <a:lstStyle/>
        <a:p>
          <a:endParaRPr lang="en-US" sz="1800"/>
        </a:p>
      </dgm:t>
    </dgm:pt>
    <dgm:pt modelId="{57770A48-56A3-41EB-88F2-818D47936216}" type="sibTrans" cxnId="{5262A1FC-253C-4CBB-994D-B2CC0238F197}">
      <dgm:prSet/>
      <dgm:spPr/>
      <dgm:t>
        <a:bodyPr/>
        <a:lstStyle/>
        <a:p>
          <a:endParaRPr lang="en-US" sz="1800"/>
        </a:p>
      </dgm:t>
    </dgm:pt>
    <dgm:pt modelId="{4716ED2C-A9DC-4498-B8A4-E99E5E9BC9FE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adanya peralihan administrasi; psl 24 (2) UUD 1945</a:t>
          </a:r>
        </a:p>
      </dgm:t>
    </dgm:pt>
    <dgm:pt modelId="{9351BDBA-9FFE-4015-A4BD-87228FCBF9F4}" type="parTrans" cxnId="{4F8DADD2-C9DC-4D81-8F3E-AD351C89FC73}">
      <dgm:prSet/>
      <dgm:spPr/>
      <dgm:t>
        <a:bodyPr/>
        <a:lstStyle/>
        <a:p>
          <a:endParaRPr lang="en-US" sz="1800"/>
        </a:p>
      </dgm:t>
    </dgm:pt>
    <dgm:pt modelId="{EA750858-CCC6-44E5-8172-E6126DC480D8}" type="sibTrans" cxnId="{4F8DADD2-C9DC-4D81-8F3E-AD351C89FC73}">
      <dgm:prSet/>
      <dgm:spPr/>
      <dgm:t>
        <a:bodyPr/>
        <a:lstStyle/>
        <a:p>
          <a:endParaRPr lang="en-US" sz="1800"/>
        </a:p>
      </dgm:t>
    </dgm:pt>
    <dgm:pt modelId="{B204C70F-56B4-4524-9254-6E1F29EF10DF}">
      <dgm:prSet phldrT="[Text]" custT="1"/>
      <dgm:spPr/>
      <dgm:t>
        <a:bodyPr/>
        <a:lstStyle/>
        <a:p>
          <a:r>
            <a:rPr lang="en-US" sz="1800">
              <a:latin typeface="Arial" pitchFamily="34" charset="0"/>
              <a:cs typeface="Arial" pitchFamily="34" charset="0"/>
            </a:rPr>
            <a:t>adanya jaminan perlindungan thd HAM; psl 28A - 28J UUD 1945</a:t>
          </a:r>
        </a:p>
      </dgm:t>
    </dgm:pt>
    <dgm:pt modelId="{7426CCBB-2A92-46DE-8B1C-6DD2F843D9FE}" type="parTrans" cxnId="{66BEA0E0-2999-464D-A809-E0B539F42321}">
      <dgm:prSet/>
      <dgm:spPr/>
      <dgm:t>
        <a:bodyPr/>
        <a:lstStyle/>
        <a:p>
          <a:endParaRPr lang="en-US" sz="1800"/>
        </a:p>
      </dgm:t>
    </dgm:pt>
    <dgm:pt modelId="{8D6CA4B4-F1A9-41BC-9B9D-39B3FBF8651E}" type="sibTrans" cxnId="{66BEA0E0-2999-464D-A809-E0B539F42321}">
      <dgm:prSet/>
      <dgm:spPr/>
      <dgm:t>
        <a:bodyPr/>
        <a:lstStyle/>
        <a:p>
          <a:endParaRPr lang="en-US" sz="1800"/>
        </a:p>
      </dgm:t>
    </dgm:pt>
    <dgm:pt modelId="{B3DE0F34-4869-4E72-96EB-FED851B820B3}" type="pres">
      <dgm:prSet presAssocID="{CFB0E5B7-4DC2-4291-89D9-993047A328D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1E0FA7-3E8D-48CA-90D9-A8DB144FB373}" type="pres">
      <dgm:prSet presAssocID="{BD3912AF-FACA-4DED-BAA8-B8BA4ED6E37C}" presName="root" presStyleCnt="0"/>
      <dgm:spPr/>
    </dgm:pt>
    <dgm:pt modelId="{7415D42B-864C-4B76-9FCE-156780337114}" type="pres">
      <dgm:prSet presAssocID="{BD3912AF-FACA-4DED-BAA8-B8BA4ED6E37C}" presName="rootComposite" presStyleCnt="0"/>
      <dgm:spPr/>
    </dgm:pt>
    <dgm:pt modelId="{C8BE180E-A4CB-4FD9-9DC4-E9283D22B76A}" type="pres">
      <dgm:prSet presAssocID="{BD3912AF-FACA-4DED-BAA8-B8BA4ED6E37C}" presName="rootText" presStyleLbl="node1" presStyleIdx="0" presStyleCnt="1" custScaleX="404248"/>
      <dgm:spPr/>
      <dgm:t>
        <a:bodyPr/>
        <a:lstStyle/>
        <a:p>
          <a:endParaRPr lang="en-US"/>
        </a:p>
      </dgm:t>
    </dgm:pt>
    <dgm:pt modelId="{1987FD3E-DE91-496C-BE71-1E27B854F37C}" type="pres">
      <dgm:prSet presAssocID="{BD3912AF-FACA-4DED-BAA8-B8BA4ED6E37C}" presName="rootConnector" presStyleLbl="node1" presStyleIdx="0" presStyleCnt="1"/>
      <dgm:spPr/>
      <dgm:t>
        <a:bodyPr/>
        <a:lstStyle/>
        <a:p>
          <a:endParaRPr lang="en-US"/>
        </a:p>
      </dgm:t>
    </dgm:pt>
    <dgm:pt modelId="{1A522F23-876D-4006-9B50-6D793088209A}" type="pres">
      <dgm:prSet presAssocID="{BD3912AF-FACA-4DED-BAA8-B8BA4ED6E37C}" presName="childShape" presStyleCnt="0"/>
      <dgm:spPr/>
    </dgm:pt>
    <dgm:pt modelId="{577ED186-0CBF-4E61-B251-87A0233FA3AA}" type="pres">
      <dgm:prSet presAssocID="{3D97A6C5-37C0-479E-9087-58BD5A69D9D0}" presName="Name13" presStyleLbl="parChTrans1D2" presStyleIdx="0" presStyleCnt="6"/>
      <dgm:spPr/>
      <dgm:t>
        <a:bodyPr/>
        <a:lstStyle/>
        <a:p>
          <a:endParaRPr lang="en-US"/>
        </a:p>
      </dgm:t>
    </dgm:pt>
    <dgm:pt modelId="{9C0125BF-1804-4980-9173-4F491CAD9AED}" type="pres">
      <dgm:prSet presAssocID="{AA7C246C-A098-4C9D-BD6F-71BAC7F92B1B}" presName="childText" presStyleLbl="bgAcc1" presStyleIdx="0" presStyleCnt="6" custScaleX="574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568F0-B896-4140-ADA1-B405706F074A}" type="pres">
      <dgm:prSet presAssocID="{2BF51AB1-5B17-414A-AE33-4C9B8A98F06E}" presName="Name13" presStyleLbl="parChTrans1D2" presStyleIdx="1" presStyleCnt="6"/>
      <dgm:spPr/>
      <dgm:t>
        <a:bodyPr/>
        <a:lstStyle/>
        <a:p>
          <a:endParaRPr lang="en-US"/>
        </a:p>
      </dgm:t>
    </dgm:pt>
    <dgm:pt modelId="{A2D06481-D7DA-4AD7-8F7F-1F58743C37AA}" type="pres">
      <dgm:prSet presAssocID="{E4225F1D-D24C-41D2-90AE-48F68B60B4A4}" presName="childText" presStyleLbl="bgAcc1" presStyleIdx="1" presStyleCnt="6" custScaleX="635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98138-C8A9-4563-85EB-29D950BA1AF9}" type="pres">
      <dgm:prSet presAssocID="{E3E11CEA-A198-470B-9EE0-F970BF9D256F}" presName="Name13" presStyleLbl="parChTrans1D2" presStyleIdx="2" presStyleCnt="6"/>
      <dgm:spPr/>
      <dgm:t>
        <a:bodyPr/>
        <a:lstStyle/>
        <a:p>
          <a:endParaRPr lang="en-US"/>
        </a:p>
      </dgm:t>
    </dgm:pt>
    <dgm:pt modelId="{3BC4E6A5-BD11-4B9E-9BCE-CB8FB8F404F0}" type="pres">
      <dgm:prSet presAssocID="{2DB81A9C-6DF8-4156-87D8-95E76B43DB25}" presName="childText" presStyleLbl="bgAcc1" presStyleIdx="2" presStyleCnt="6" custScaleX="7908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CAEB48-453C-465E-802C-B51776FDEE4A}" type="pres">
      <dgm:prSet presAssocID="{9FB684F6-578C-437E-B32B-1A8D06355E4D}" presName="Name13" presStyleLbl="parChTrans1D2" presStyleIdx="3" presStyleCnt="6"/>
      <dgm:spPr/>
      <dgm:t>
        <a:bodyPr/>
        <a:lstStyle/>
        <a:p>
          <a:endParaRPr lang="en-US"/>
        </a:p>
      </dgm:t>
    </dgm:pt>
    <dgm:pt modelId="{B4D28538-F623-4D69-908B-B34FA04BC78C}" type="pres">
      <dgm:prSet presAssocID="{9770D217-5312-41A7-B246-50057ED95B90}" presName="childText" presStyleLbl="bgAcc1" presStyleIdx="3" presStyleCnt="6" custScaleX="637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340B0-4620-4D7F-8420-96552444DBA5}" type="pres">
      <dgm:prSet presAssocID="{9351BDBA-9FFE-4015-A4BD-87228FCBF9F4}" presName="Name13" presStyleLbl="parChTrans1D2" presStyleIdx="4" presStyleCnt="6"/>
      <dgm:spPr/>
      <dgm:t>
        <a:bodyPr/>
        <a:lstStyle/>
        <a:p>
          <a:endParaRPr lang="en-US"/>
        </a:p>
      </dgm:t>
    </dgm:pt>
    <dgm:pt modelId="{FF770DE3-8ECF-49C3-8F7F-1DCA2759B43C}" type="pres">
      <dgm:prSet presAssocID="{4716ED2C-A9DC-4498-B8A4-E99E5E9BC9FE}" presName="childText" presStyleLbl="bgAcc1" presStyleIdx="4" presStyleCnt="6" custScaleX="594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F803F3-E5E0-4F30-90E1-A09D01A96643}" type="pres">
      <dgm:prSet presAssocID="{7426CCBB-2A92-46DE-8B1C-6DD2F843D9FE}" presName="Name13" presStyleLbl="parChTrans1D2" presStyleIdx="5" presStyleCnt="6"/>
      <dgm:spPr/>
      <dgm:t>
        <a:bodyPr/>
        <a:lstStyle/>
        <a:p>
          <a:endParaRPr lang="en-US"/>
        </a:p>
      </dgm:t>
    </dgm:pt>
    <dgm:pt modelId="{2789C0D6-2752-44A2-BFA5-F8A4E7F60FCA}" type="pres">
      <dgm:prSet presAssocID="{B204C70F-56B4-4524-9254-6E1F29EF10DF}" presName="childText" presStyleLbl="bgAcc1" presStyleIdx="5" presStyleCnt="6" custScaleX="7629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BCC185-F778-4894-A5EB-4F6A94BF54AD}" type="presOf" srcId="{7426CCBB-2A92-46DE-8B1C-6DD2F843D9FE}" destId="{22F803F3-E5E0-4F30-90E1-A09D01A96643}" srcOrd="0" destOrd="0" presId="urn:microsoft.com/office/officeart/2005/8/layout/hierarchy3"/>
    <dgm:cxn modelId="{EBF3EE0F-7418-4B56-A9D5-F522FAA66C43}" srcId="{BD3912AF-FACA-4DED-BAA8-B8BA4ED6E37C}" destId="{E4225F1D-D24C-41D2-90AE-48F68B60B4A4}" srcOrd="1" destOrd="0" parTransId="{2BF51AB1-5B17-414A-AE33-4C9B8A98F06E}" sibTransId="{C470DDD1-8142-4242-A1AF-22ADD0F3A2AA}"/>
    <dgm:cxn modelId="{A46E1641-5E88-402D-885F-A8296A677F93}" srcId="{BD3912AF-FACA-4DED-BAA8-B8BA4ED6E37C}" destId="{AA7C246C-A098-4C9D-BD6F-71BAC7F92B1B}" srcOrd="0" destOrd="0" parTransId="{3D97A6C5-37C0-479E-9087-58BD5A69D9D0}" sibTransId="{61C7F8A3-DABF-4EA6-8AB6-890434833672}"/>
    <dgm:cxn modelId="{5262A1FC-253C-4CBB-994D-B2CC0238F197}" srcId="{BD3912AF-FACA-4DED-BAA8-B8BA4ED6E37C}" destId="{9770D217-5312-41A7-B246-50057ED95B90}" srcOrd="3" destOrd="0" parTransId="{9FB684F6-578C-437E-B32B-1A8D06355E4D}" sibTransId="{57770A48-56A3-41EB-88F2-818D47936216}"/>
    <dgm:cxn modelId="{22053192-3A26-4547-B36E-12F462515BD9}" type="presOf" srcId="{BD3912AF-FACA-4DED-BAA8-B8BA4ED6E37C}" destId="{C8BE180E-A4CB-4FD9-9DC4-E9283D22B76A}" srcOrd="0" destOrd="0" presId="urn:microsoft.com/office/officeart/2005/8/layout/hierarchy3"/>
    <dgm:cxn modelId="{4F8DADD2-C9DC-4D81-8F3E-AD351C89FC73}" srcId="{BD3912AF-FACA-4DED-BAA8-B8BA4ED6E37C}" destId="{4716ED2C-A9DC-4498-B8A4-E99E5E9BC9FE}" srcOrd="4" destOrd="0" parTransId="{9351BDBA-9FFE-4015-A4BD-87228FCBF9F4}" sibTransId="{EA750858-CCC6-44E5-8172-E6126DC480D8}"/>
    <dgm:cxn modelId="{98D42A22-EFA4-4DC3-9A00-8F5631DF9D3F}" type="presOf" srcId="{9FB684F6-578C-437E-B32B-1A8D06355E4D}" destId="{53CAEB48-453C-465E-802C-B51776FDEE4A}" srcOrd="0" destOrd="0" presId="urn:microsoft.com/office/officeart/2005/8/layout/hierarchy3"/>
    <dgm:cxn modelId="{D5B77F24-36D4-470F-A186-CE90E5A35051}" type="presOf" srcId="{2BF51AB1-5B17-414A-AE33-4C9B8A98F06E}" destId="{925568F0-B896-4140-ADA1-B405706F074A}" srcOrd="0" destOrd="0" presId="urn:microsoft.com/office/officeart/2005/8/layout/hierarchy3"/>
    <dgm:cxn modelId="{C7F73F3D-ABCF-4CF0-933E-BABC990F64B3}" type="presOf" srcId="{9770D217-5312-41A7-B246-50057ED95B90}" destId="{B4D28538-F623-4D69-908B-B34FA04BC78C}" srcOrd="0" destOrd="0" presId="urn:microsoft.com/office/officeart/2005/8/layout/hierarchy3"/>
    <dgm:cxn modelId="{DC8A156C-72E5-4749-8073-85DED38CAA6F}" type="presOf" srcId="{AA7C246C-A098-4C9D-BD6F-71BAC7F92B1B}" destId="{9C0125BF-1804-4980-9173-4F491CAD9AED}" srcOrd="0" destOrd="0" presId="urn:microsoft.com/office/officeart/2005/8/layout/hierarchy3"/>
    <dgm:cxn modelId="{66BEA0E0-2999-464D-A809-E0B539F42321}" srcId="{BD3912AF-FACA-4DED-BAA8-B8BA4ED6E37C}" destId="{B204C70F-56B4-4524-9254-6E1F29EF10DF}" srcOrd="5" destOrd="0" parTransId="{7426CCBB-2A92-46DE-8B1C-6DD2F843D9FE}" sibTransId="{8D6CA4B4-F1A9-41BC-9B9D-39B3FBF8651E}"/>
    <dgm:cxn modelId="{4BF5B910-E323-43DF-BAEB-804B1E19CD05}" type="presOf" srcId="{4716ED2C-A9DC-4498-B8A4-E99E5E9BC9FE}" destId="{FF770DE3-8ECF-49C3-8F7F-1DCA2759B43C}" srcOrd="0" destOrd="0" presId="urn:microsoft.com/office/officeart/2005/8/layout/hierarchy3"/>
    <dgm:cxn modelId="{EF2BC02D-B2AC-49DF-AF50-2C8464386306}" srcId="{CFB0E5B7-4DC2-4291-89D9-993047A328D5}" destId="{BD3912AF-FACA-4DED-BAA8-B8BA4ED6E37C}" srcOrd="0" destOrd="0" parTransId="{6F96CF9B-C567-4A43-A14F-5B211588CBE8}" sibTransId="{3164C89E-28B7-4BB0-A3DF-4CBB5E3323FE}"/>
    <dgm:cxn modelId="{60E997FC-2AB8-4802-AD8E-7A00CD8BDF10}" type="presOf" srcId="{3D97A6C5-37C0-479E-9087-58BD5A69D9D0}" destId="{577ED186-0CBF-4E61-B251-87A0233FA3AA}" srcOrd="0" destOrd="0" presId="urn:microsoft.com/office/officeart/2005/8/layout/hierarchy3"/>
    <dgm:cxn modelId="{B0A44943-DCED-4C2A-BEDC-CD33C5CCFDF8}" type="presOf" srcId="{2DB81A9C-6DF8-4156-87D8-95E76B43DB25}" destId="{3BC4E6A5-BD11-4B9E-9BCE-CB8FB8F404F0}" srcOrd="0" destOrd="0" presId="urn:microsoft.com/office/officeart/2005/8/layout/hierarchy3"/>
    <dgm:cxn modelId="{62E2511E-FCC8-4BF9-80FD-3056199D602F}" type="presOf" srcId="{E3E11CEA-A198-470B-9EE0-F970BF9D256F}" destId="{C3298138-C8A9-4563-85EB-29D950BA1AF9}" srcOrd="0" destOrd="0" presId="urn:microsoft.com/office/officeart/2005/8/layout/hierarchy3"/>
    <dgm:cxn modelId="{DE5EE47E-4391-43F6-A0B6-83C5585AD5B3}" srcId="{BD3912AF-FACA-4DED-BAA8-B8BA4ED6E37C}" destId="{2DB81A9C-6DF8-4156-87D8-95E76B43DB25}" srcOrd="2" destOrd="0" parTransId="{E3E11CEA-A198-470B-9EE0-F970BF9D256F}" sibTransId="{83A39A46-2D3B-481E-B461-22E54E19DF13}"/>
    <dgm:cxn modelId="{5126B1C3-7533-4A8E-AA80-1D7E6070EA18}" type="presOf" srcId="{BD3912AF-FACA-4DED-BAA8-B8BA4ED6E37C}" destId="{1987FD3E-DE91-496C-BE71-1E27B854F37C}" srcOrd="1" destOrd="0" presId="urn:microsoft.com/office/officeart/2005/8/layout/hierarchy3"/>
    <dgm:cxn modelId="{46D0464B-B3F8-421A-B740-4848B70DECE6}" type="presOf" srcId="{CFB0E5B7-4DC2-4291-89D9-993047A328D5}" destId="{B3DE0F34-4869-4E72-96EB-FED851B820B3}" srcOrd="0" destOrd="0" presId="urn:microsoft.com/office/officeart/2005/8/layout/hierarchy3"/>
    <dgm:cxn modelId="{0E93B68B-12A4-4EA2-9293-EF64A695C218}" type="presOf" srcId="{9351BDBA-9FFE-4015-A4BD-87228FCBF9F4}" destId="{759340B0-4620-4D7F-8420-96552444DBA5}" srcOrd="0" destOrd="0" presId="urn:microsoft.com/office/officeart/2005/8/layout/hierarchy3"/>
    <dgm:cxn modelId="{9121D621-A98D-42B2-8488-5DE467548310}" type="presOf" srcId="{B204C70F-56B4-4524-9254-6E1F29EF10DF}" destId="{2789C0D6-2752-44A2-BFA5-F8A4E7F60FCA}" srcOrd="0" destOrd="0" presId="urn:microsoft.com/office/officeart/2005/8/layout/hierarchy3"/>
    <dgm:cxn modelId="{61653A8D-46CE-414E-927F-C27BC39E1E60}" type="presOf" srcId="{E4225F1D-D24C-41D2-90AE-48F68B60B4A4}" destId="{A2D06481-D7DA-4AD7-8F7F-1F58743C37AA}" srcOrd="0" destOrd="0" presId="urn:microsoft.com/office/officeart/2005/8/layout/hierarchy3"/>
    <dgm:cxn modelId="{9546B519-6683-4819-A281-615B6D482B3E}" type="presParOf" srcId="{B3DE0F34-4869-4E72-96EB-FED851B820B3}" destId="{991E0FA7-3E8D-48CA-90D9-A8DB144FB373}" srcOrd="0" destOrd="0" presId="urn:microsoft.com/office/officeart/2005/8/layout/hierarchy3"/>
    <dgm:cxn modelId="{7608DD30-E940-43D4-A30A-EAF8258B00BF}" type="presParOf" srcId="{991E0FA7-3E8D-48CA-90D9-A8DB144FB373}" destId="{7415D42B-864C-4B76-9FCE-156780337114}" srcOrd="0" destOrd="0" presId="urn:microsoft.com/office/officeart/2005/8/layout/hierarchy3"/>
    <dgm:cxn modelId="{ADEB2F47-C317-4A3A-BE94-673C5210DDBD}" type="presParOf" srcId="{7415D42B-864C-4B76-9FCE-156780337114}" destId="{C8BE180E-A4CB-4FD9-9DC4-E9283D22B76A}" srcOrd="0" destOrd="0" presId="urn:microsoft.com/office/officeart/2005/8/layout/hierarchy3"/>
    <dgm:cxn modelId="{76863CF6-E748-40CC-AA0A-82FC23579473}" type="presParOf" srcId="{7415D42B-864C-4B76-9FCE-156780337114}" destId="{1987FD3E-DE91-496C-BE71-1E27B854F37C}" srcOrd="1" destOrd="0" presId="urn:microsoft.com/office/officeart/2005/8/layout/hierarchy3"/>
    <dgm:cxn modelId="{8071F5BD-8798-4F82-BDA7-AA54F4716D26}" type="presParOf" srcId="{991E0FA7-3E8D-48CA-90D9-A8DB144FB373}" destId="{1A522F23-876D-4006-9B50-6D793088209A}" srcOrd="1" destOrd="0" presId="urn:microsoft.com/office/officeart/2005/8/layout/hierarchy3"/>
    <dgm:cxn modelId="{36550FE0-322D-46F1-8402-3CB2FE58FC01}" type="presParOf" srcId="{1A522F23-876D-4006-9B50-6D793088209A}" destId="{577ED186-0CBF-4E61-B251-87A0233FA3AA}" srcOrd="0" destOrd="0" presId="urn:microsoft.com/office/officeart/2005/8/layout/hierarchy3"/>
    <dgm:cxn modelId="{8C11C410-EFE7-4FBE-B5B1-84BD8EA487E2}" type="presParOf" srcId="{1A522F23-876D-4006-9B50-6D793088209A}" destId="{9C0125BF-1804-4980-9173-4F491CAD9AED}" srcOrd="1" destOrd="0" presId="urn:microsoft.com/office/officeart/2005/8/layout/hierarchy3"/>
    <dgm:cxn modelId="{1625BE74-FE30-4DF8-89E2-1BCE9569EC77}" type="presParOf" srcId="{1A522F23-876D-4006-9B50-6D793088209A}" destId="{925568F0-B896-4140-ADA1-B405706F074A}" srcOrd="2" destOrd="0" presId="urn:microsoft.com/office/officeart/2005/8/layout/hierarchy3"/>
    <dgm:cxn modelId="{2BFFD0E5-E2BC-4C1A-8A7D-4B65510C85DA}" type="presParOf" srcId="{1A522F23-876D-4006-9B50-6D793088209A}" destId="{A2D06481-D7DA-4AD7-8F7F-1F58743C37AA}" srcOrd="3" destOrd="0" presId="urn:microsoft.com/office/officeart/2005/8/layout/hierarchy3"/>
    <dgm:cxn modelId="{9C5834BE-0590-441C-A483-0FFE005F1B34}" type="presParOf" srcId="{1A522F23-876D-4006-9B50-6D793088209A}" destId="{C3298138-C8A9-4563-85EB-29D950BA1AF9}" srcOrd="4" destOrd="0" presId="urn:microsoft.com/office/officeart/2005/8/layout/hierarchy3"/>
    <dgm:cxn modelId="{A6D43CE2-DF75-414F-A0BE-628CB541D3EE}" type="presParOf" srcId="{1A522F23-876D-4006-9B50-6D793088209A}" destId="{3BC4E6A5-BD11-4B9E-9BCE-CB8FB8F404F0}" srcOrd="5" destOrd="0" presId="urn:microsoft.com/office/officeart/2005/8/layout/hierarchy3"/>
    <dgm:cxn modelId="{4B97D6DE-72BD-4A87-8997-95DA70F2C555}" type="presParOf" srcId="{1A522F23-876D-4006-9B50-6D793088209A}" destId="{53CAEB48-453C-465E-802C-B51776FDEE4A}" srcOrd="6" destOrd="0" presId="urn:microsoft.com/office/officeart/2005/8/layout/hierarchy3"/>
    <dgm:cxn modelId="{5736A9B8-9280-4FC5-881B-6F79A8152A76}" type="presParOf" srcId="{1A522F23-876D-4006-9B50-6D793088209A}" destId="{B4D28538-F623-4D69-908B-B34FA04BC78C}" srcOrd="7" destOrd="0" presId="urn:microsoft.com/office/officeart/2005/8/layout/hierarchy3"/>
    <dgm:cxn modelId="{B8EB8E46-15B4-4D1F-9424-BBDC2655954F}" type="presParOf" srcId="{1A522F23-876D-4006-9B50-6D793088209A}" destId="{759340B0-4620-4D7F-8420-96552444DBA5}" srcOrd="8" destOrd="0" presId="urn:microsoft.com/office/officeart/2005/8/layout/hierarchy3"/>
    <dgm:cxn modelId="{5361AD31-10E1-49C3-9569-BD8AEC9F146F}" type="presParOf" srcId="{1A522F23-876D-4006-9B50-6D793088209A}" destId="{FF770DE3-8ECF-49C3-8F7F-1DCA2759B43C}" srcOrd="9" destOrd="0" presId="urn:microsoft.com/office/officeart/2005/8/layout/hierarchy3"/>
    <dgm:cxn modelId="{DB1F2992-61D0-4CD9-9BE8-ADF9247ACCB2}" type="presParOf" srcId="{1A522F23-876D-4006-9B50-6D793088209A}" destId="{22F803F3-E5E0-4F30-90E1-A09D01A96643}" srcOrd="10" destOrd="0" presId="urn:microsoft.com/office/officeart/2005/8/layout/hierarchy3"/>
    <dgm:cxn modelId="{DDAFA2A6-FD24-4527-8615-CFAA82343356}" type="presParOf" srcId="{1A522F23-876D-4006-9B50-6D793088209A}" destId="{2789C0D6-2752-44A2-BFA5-F8A4E7F60FCA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C90DE9-BD2E-4762-AFBD-212623985521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B74F941-A127-4FF1-B0BC-1F1D05C178B5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18 AGUSTUS 1945 - 27 DESEMBER 1949</a:t>
          </a:r>
        </a:p>
      </dgm:t>
    </dgm:pt>
    <dgm:pt modelId="{6FF37AC6-1544-4A5E-BEB4-2AEB80227335}" type="parTrans" cxnId="{0887C23A-D84B-44F7-B925-B1C78DE3399B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1B6AF2F5-5CC2-4ACD-89F7-6F7018DA5556}" type="sibTrans" cxnId="{0887C23A-D84B-44F7-B925-B1C78DE3399B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55D11654-2213-41E4-A8E5-59926195D997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OENDANG-OENDANG DASAR</a:t>
          </a:r>
        </a:p>
      </dgm:t>
    </dgm:pt>
    <dgm:pt modelId="{B70AD030-F53E-48F4-AEE2-B176505508A8}" type="parTrans" cxnId="{0F78DC0E-D7D2-442F-A77B-99418761031F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CDF46D7E-8B51-4829-97CE-00C3FEF527A7}" type="sibTrans" cxnId="{0F78DC0E-D7D2-442F-A77B-99418761031F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01528497-48F3-4005-9EFB-A2E66914A304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27 DESEMBER 1949 - 17 AGUSTUS 1950</a:t>
          </a:r>
        </a:p>
      </dgm:t>
    </dgm:pt>
    <dgm:pt modelId="{60FA9909-9286-4E71-8997-BFAD4E02AF5B}" type="parTrans" cxnId="{5C5AE645-94AC-4997-83F3-7C220434BB1C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FF468F70-596B-4ED3-B940-FDBC41712BE9}" type="sibTrans" cxnId="{5C5AE645-94AC-4997-83F3-7C220434BB1C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19E2AABB-7853-4EAE-9138-663E367DD72E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KONSTITUSI RIS</a:t>
          </a:r>
        </a:p>
      </dgm:t>
    </dgm:pt>
    <dgm:pt modelId="{912B42EC-EFB3-496F-BE1E-52031D5B4F6F}" type="parTrans" cxnId="{DBF060C7-66B2-4DA1-BC98-8FA9D6EB6422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D5073DFC-A113-4831-AD78-6CC9031BC411}" type="sibTrans" cxnId="{DBF060C7-66B2-4DA1-BC98-8FA9D6EB6422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63E8DD6E-3F5B-451C-A093-BD394F1A95E2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17 AGUSTUS 1950 - 5 JULI 1959</a:t>
          </a:r>
        </a:p>
      </dgm:t>
    </dgm:pt>
    <dgm:pt modelId="{4130382D-407B-4FE0-86AA-EDF9F7B5E797}" type="parTrans" cxnId="{6D6CE870-32B2-494F-82B5-45CB593C9CE9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91F49903-8569-41B1-88B6-257D9D061007}" type="sibTrans" cxnId="{6D6CE870-32B2-494F-82B5-45CB593C9CE9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CA20C4A5-D073-4D02-AC8E-5AA0F9FEFB4D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UUDS 1950</a:t>
          </a:r>
        </a:p>
      </dgm:t>
    </dgm:pt>
    <dgm:pt modelId="{4D87A452-2E04-413E-96C7-69F3DBFDAB91}" type="parTrans" cxnId="{8F1BA9F3-0258-422C-9558-282EDD7FCBDC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F1ADB4B5-7DDC-49CB-ABB6-3221957F0A43}" type="sibTrans" cxnId="{8F1BA9F3-0258-422C-9558-282EDD7FCBDC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EB99C161-A438-45B0-9D59-8FCF1D9CA32E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5 JULI 1959 - 19 OKTOBER 1999</a:t>
          </a:r>
        </a:p>
      </dgm:t>
    </dgm:pt>
    <dgm:pt modelId="{9ED3AE80-172E-409C-9C90-B5EA8C5B8298}" type="parTrans" cxnId="{BF753CCF-B099-4B80-A394-762CBC5DE8FC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9358E83E-195F-40AD-B208-2DCE0C8CE9DC}" type="sibTrans" cxnId="{BF753CCF-B099-4B80-A394-762CBC5DE8FC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F09E26AB-20F8-42A5-856D-30272957832D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UUD 1945</a:t>
          </a:r>
        </a:p>
      </dgm:t>
    </dgm:pt>
    <dgm:pt modelId="{E321F05C-81BE-439E-83D2-701A1E6C4C08}" type="parTrans" cxnId="{858F39CD-37A7-465B-B242-34A014DEB278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4816D931-1D4A-4391-A702-B5025279A7A8}" type="sibTrans" cxnId="{858F39CD-37A7-465B-B242-34A014DEB278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C32EAE61-0618-4D20-887C-177D81B21CEA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19 OKTOBER 1999 - 18 AGUSTUS 2000</a:t>
          </a:r>
        </a:p>
      </dgm:t>
    </dgm:pt>
    <dgm:pt modelId="{9F87E40B-1D10-48F6-86B5-46A856BA63EC}" type="parTrans" cxnId="{6B57F8C1-B64B-4CD5-A94B-D9B20B6AD653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B7DA0097-CE7F-488B-BDAA-1DCB7A63A917}" type="sibTrans" cxnId="{6B57F8C1-B64B-4CD5-A94B-D9B20B6AD653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C58F4704-8D8E-4FB4-A8EC-C620DC8679C2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AMANDEMEN I UUD 1945</a:t>
          </a:r>
        </a:p>
      </dgm:t>
    </dgm:pt>
    <dgm:pt modelId="{8455F1F4-4DC3-49A6-A5FC-0C20ED905D3C}" type="parTrans" cxnId="{00293D97-2796-4F9C-9624-EC2412676EE8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F9D57722-0239-4156-96A9-3CDA192A5DBB}" type="sibTrans" cxnId="{00293D97-2796-4F9C-9624-EC2412676EE8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0541C7EA-05F0-4D29-B0E7-1357F1A1EE12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18 AGUSTUS 2000 - 9 NOVEMBER 2001</a:t>
          </a:r>
        </a:p>
      </dgm:t>
    </dgm:pt>
    <dgm:pt modelId="{4A8E633D-6EDB-4D24-A591-E217F91A1B50}" type="parTrans" cxnId="{597B21D7-665B-4564-8947-7C70B6D18D2F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364FF9E5-F847-42B7-BA50-D4E0C7E4F452}" type="sibTrans" cxnId="{597B21D7-665B-4564-8947-7C70B6D18D2F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3A940DD8-51FE-490D-A419-D63F542BCADE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AMANDEMEN I, II UUD 1945</a:t>
          </a:r>
        </a:p>
      </dgm:t>
    </dgm:pt>
    <dgm:pt modelId="{23404611-520E-4FDD-99F6-C39CE8963B91}" type="parTrans" cxnId="{AAF79A30-B82C-43B4-8217-6EE230CF0151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5F925376-0FC5-4560-8FA6-DE69615DD01E}" type="sibTrans" cxnId="{AAF79A30-B82C-43B4-8217-6EE230CF0151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4073940A-1CD1-46EC-AE46-D47E8C141926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9 NOVEMBER 2001 - 10 AGUSTUS 2002</a:t>
          </a:r>
        </a:p>
      </dgm:t>
    </dgm:pt>
    <dgm:pt modelId="{6FE08722-97BA-4BEE-94D1-6D9C4331EBFA}" type="parTrans" cxnId="{ACBF5AB7-2D09-494E-83CE-FEEA71F561FE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A83EFBAC-E576-460B-B8AE-C6602F850C0A}" type="sibTrans" cxnId="{ACBF5AB7-2D09-494E-83CE-FEEA71F561FE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C3731570-CA6A-4E64-8B77-A4B0A3A95FA9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AMANDEMEN I,II,III UUD 1945</a:t>
          </a:r>
        </a:p>
      </dgm:t>
    </dgm:pt>
    <dgm:pt modelId="{70034DB8-99B8-49FF-A2BB-D569F7CC9618}" type="parTrans" cxnId="{9EDCEB60-85AA-436B-9813-46144E350A1D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4783B610-DE38-4462-96EC-5E9B989586CC}" type="sibTrans" cxnId="{9EDCEB60-85AA-436B-9813-46144E350A1D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B1108811-7170-49AC-8190-105302DD6597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10 AGUSTUS 2002 - SEKARANG</a:t>
          </a:r>
        </a:p>
      </dgm:t>
    </dgm:pt>
    <dgm:pt modelId="{E8795EF7-6574-4AEE-ADDC-D6CAEE377EBA}" type="parTrans" cxnId="{9F9E2F70-84DB-4F2C-A735-2DDB93DDD8D6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27C805E2-CEDA-4599-B45A-3C7D88A2AF6E}" type="sibTrans" cxnId="{9F9E2F70-84DB-4F2C-A735-2DDB93DDD8D6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A5BC092A-9B2F-484E-ADD9-805E8F721844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AMANDEMEN I, II, III, IV UUD 1945 </a:t>
          </a:r>
        </a:p>
      </dgm:t>
    </dgm:pt>
    <dgm:pt modelId="{7C49D611-A6C5-46D1-BA1E-8962B1C4146E}" type="parTrans" cxnId="{DCD5B5D1-C2F5-4C9F-BACA-E3FB7C666DB2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3566CB5D-D283-41F2-A854-2FDE51598335}" type="sibTrans" cxnId="{DCD5B5D1-C2F5-4C9F-BACA-E3FB7C666DB2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EF407B69-C4A8-4932-B26D-0F6CA705E4E3}" type="pres">
      <dgm:prSet presAssocID="{A5C90DE9-BD2E-4762-AFBD-2126239855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E646B7B-0208-41E1-BCAF-11AB1DF5B905}" type="pres">
      <dgm:prSet presAssocID="{B1108811-7170-49AC-8190-105302DD6597}" presName="boxAndChildren" presStyleCnt="0"/>
      <dgm:spPr/>
    </dgm:pt>
    <dgm:pt modelId="{CC336F1D-0EDB-4AA7-A1B1-198F1887A6C2}" type="pres">
      <dgm:prSet presAssocID="{B1108811-7170-49AC-8190-105302DD6597}" presName="parentTextBox" presStyleLbl="node1" presStyleIdx="0" presStyleCnt="8"/>
      <dgm:spPr/>
      <dgm:t>
        <a:bodyPr/>
        <a:lstStyle/>
        <a:p>
          <a:endParaRPr lang="en-US"/>
        </a:p>
      </dgm:t>
    </dgm:pt>
    <dgm:pt modelId="{34375228-C964-4C9F-858F-A24836BC8C34}" type="pres">
      <dgm:prSet presAssocID="{B1108811-7170-49AC-8190-105302DD6597}" presName="entireBox" presStyleLbl="node1" presStyleIdx="0" presStyleCnt="8"/>
      <dgm:spPr/>
      <dgm:t>
        <a:bodyPr/>
        <a:lstStyle/>
        <a:p>
          <a:endParaRPr lang="en-US"/>
        </a:p>
      </dgm:t>
    </dgm:pt>
    <dgm:pt modelId="{6F874322-B841-417F-B54E-5BE0A0267EC1}" type="pres">
      <dgm:prSet presAssocID="{B1108811-7170-49AC-8190-105302DD6597}" presName="descendantBox" presStyleCnt="0"/>
      <dgm:spPr/>
    </dgm:pt>
    <dgm:pt modelId="{E34F8983-ABB1-4FC0-AD6A-634B3A9AFEDC}" type="pres">
      <dgm:prSet presAssocID="{A5BC092A-9B2F-484E-ADD9-805E8F721844}" presName="childTextBox" presStyleLbl="fg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C8596D-29C8-4897-9532-03C141DD0473}" type="pres">
      <dgm:prSet presAssocID="{A83EFBAC-E576-460B-B8AE-C6602F850C0A}" presName="sp" presStyleCnt="0"/>
      <dgm:spPr/>
    </dgm:pt>
    <dgm:pt modelId="{95772B98-9442-43D5-A8D5-BC5F1FF3A6C8}" type="pres">
      <dgm:prSet presAssocID="{4073940A-1CD1-46EC-AE46-D47E8C141926}" presName="arrowAndChildren" presStyleCnt="0"/>
      <dgm:spPr/>
    </dgm:pt>
    <dgm:pt modelId="{C3B02988-66A3-484B-A01E-A04023331CC7}" type="pres">
      <dgm:prSet presAssocID="{4073940A-1CD1-46EC-AE46-D47E8C141926}" presName="parentTextArrow" presStyleLbl="node1" presStyleIdx="0" presStyleCnt="8"/>
      <dgm:spPr/>
      <dgm:t>
        <a:bodyPr/>
        <a:lstStyle/>
        <a:p>
          <a:endParaRPr lang="en-US"/>
        </a:p>
      </dgm:t>
    </dgm:pt>
    <dgm:pt modelId="{275F1F0B-7B12-408E-8AE9-F7CAB44E72B1}" type="pres">
      <dgm:prSet presAssocID="{4073940A-1CD1-46EC-AE46-D47E8C141926}" presName="arrow" presStyleLbl="node1" presStyleIdx="1" presStyleCnt="8"/>
      <dgm:spPr/>
      <dgm:t>
        <a:bodyPr/>
        <a:lstStyle/>
        <a:p>
          <a:endParaRPr lang="en-US"/>
        </a:p>
      </dgm:t>
    </dgm:pt>
    <dgm:pt modelId="{732A0FAC-48A6-4242-AB54-A6B3FCFBDAF6}" type="pres">
      <dgm:prSet presAssocID="{4073940A-1CD1-46EC-AE46-D47E8C141926}" presName="descendantArrow" presStyleCnt="0"/>
      <dgm:spPr/>
    </dgm:pt>
    <dgm:pt modelId="{2FE50D24-130B-4713-ABF7-FAEE38A535BA}" type="pres">
      <dgm:prSet presAssocID="{C3731570-CA6A-4E64-8B77-A4B0A3A95FA9}" presName="childTextArrow" presStyleLbl="fg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1E43AA-25FF-4A9C-9471-700A150ED27F}" type="pres">
      <dgm:prSet presAssocID="{364FF9E5-F847-42B7-BA50-D4E0C7E4F452}" presName="sp" presStyleCnt="0"/>
      <dgm:spPr/>
    </dgm:pt>
    <dgm:pt modelId="{06BA598E-D381-4D07-8C6F-D7E2CF94FA44}" type="pres">
      <dgm:prSet presAssocID="{0541C7EA-05F0-4D29-B0E7-1357F1A1EE12}" presName="arrowAndChildren" presStyleCnt="0"/>
      <dgm:spPr/>
    </dgm:pt>
    <dgm:pt modelId="{8A0AFB67-94B2-41EC-9102-5426EE0B3D5B}" type="pres">
      <dgm:prSet presAssocID="{0541C7EA-05F0-4D29-B0E7-1357F1A1EE12}" presName="parentTextArrow" presStyleLbl="node1" presStyleIdx="1" presStyleCnt="8"/>
      <dgm:spPr/>
      <dgm:t>
        <a:bodyPr/>
        <a:lstStyle/>
        <a:p>
          <a:endParaRPr lang="en-US"/>
        </a:p>
      </dgm:t>
    </dgm:pt>
    <dgm:pt modelId="{0B4F2FAD-9D89-40FB-B555-44318EF2CD67}" type="pres">
      <dgm:prSet presAssocID="{0541C7EA-05F0-4D29-B0E7-1357F1A1EE12}" presName="arrow" presStyleLbl="node1" presStyleIdx="2" presStyleCnt="8"/>
      <dgm:spPr/>
      <dgm:t>
        <a:bodyPr/>
        <a:lstStyle/>
        <a:p>
          <a:endParaRPr lang="en-US"/>
        </a:p>
      </dgm:t>
    </dgm:pt>
    <dgm:pt modelId="{60B291FE-63A7-4603-83B6-373A3A7D6B8A}" type="pres">
      <dgm:prSet presAssocID="{0541C7EA-05F0-4D29-B0E7-1357F1A1EE12}" presName="descendantArrow" presStyleCnt="0"/>
      <dgm:spPr/>
    </dgm:pt>
    <dgm:pt modelId="{FF984D66-F348-4391-A768-BEC5CC51DFC9}" type="pres">
      <dgm:prSet presAssocID="{3A940DD8-51FE-490D-A419-D63F542BCADE}" presName="childTextArrow" presStyleLbl="fg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910B53-538F-4AB8-A3FF-5AB0B2E94DD0}" type="pres">
      <dgm:prSet presAssocID="{B7DA0097-CE7F-488B-BDAA-1DCB7A63A917}" presName="sp" presStyleCnt="0"/>
      <dgm:spPr/>
    </dgm:pt>
    <dgm:pt modelId="{33874E33-5635-4FAE-957B-AD94D30D5CE4}" type="pres">
      <dgm:prSet presAssocID="{C32EAE61-0618-4D20-887C-177D81B21CEA}" presName="arrowAndChildren" presStyleCnt="0"/>
      <dgm:spPr/>
    </dgm:pt>
    <dgm:pt modelId="{2029C4ED-535A-4690-A781-78E7AF9777E9}" type="pres">
      <dgm:prSet presAssocID="{C32EAE61-0618-4D20-887C-177D81B21CEA}" presName="parentTextArrow" presStyleLbl="node1" presStyleIdx="2" presStyleCnt="8"/>
      <dgm:spPr/>
      <dgm:t>
        <a:bodyPr/>
        <a:lstStyle/>
        <a:p>
          <a:endParaRPr lang="en-US"/>
        </a:p>
      </dgm:t>
    </dgm:pt>
    <dgm:pt modelId="{FFE57EED-BD2A-400A-88F8-1CBCA9B79E37}" type="pres">
      <dgm:prSet presAssocID="{C32EAE61-0618-4D20-887C-177D81B21CEA}" presName="arrow" presStyleLbl="node1" presStyleIdx="3" presStyleCnt="8"/>
      <dgm:spPr/>
      <dgm:t>
        <a:bodyPr/>
        <a:lstStyle/>
        <a:p>
          <a:endParaRPr lang="en-US"/>
        </a:p>
      </dgm:t>
    </dgm:pt>
    <dgm:pt modelId="{58C9CBE5-C08B-4129-A627-2530259021FD}" type="pres">
      <dgm:prSet presAssocID="{C32EAE61-0618-4D20-887C-177D81B21CEA}" presName="descendantArrow" presStyleCnt="0"/>
      <dgm:spPr/>
    </dgm:pt>
    <dgm:pt modelId="{FAD263DA-C7E4-4B2A-A8DA-4292DF1CD32B}" type="pres">
      <dgm:prSet presAssocID="{C58F4704-8D8E-4FB4-A8EC-C620DC8679C2}" presName="childTextArrow" presStyleLbl="fg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133CC-2F3E-42D9-9011-C6C84ACF0D04}" type="pres">
      <dgm:prSet presAssocID="{9358E83E-195F-40AD-B208-2DCE0C8CE9DC}" presName="sp" presStyleCnt="0"/>
      <dgm:spPr/>
    </dgm:pt>
    <dgm:pt modelId="{4F364FFA-8212-410E-8C49-894D2B099C5D}" type="pres">
      <dgm:prSet presAssocID="{EB99C161-A438-45B0-9D59-8FCF1D9CA32E}" presName="arrowAndChildren" presStyleCnt="0"/>
      <dgm:spPr/>
    </dgm:pt>
    <dgm:pt modelId="{F8D8DD9F-ADA0-4715-A5FB-C88215FB7426}" type="pres">
      <dgm:prSet presAssocID="{EB99C161-A438-45B0-9D59-8FCF1D9CA32E}" presName="parentTextArrow" presStyleLbl="node1" presStyleIdx="3" presStyleCnt="8"/>
      <dgm:spPr/>
      <dgm:t>
        <a:bodyPr/>
        <a:lstStyle/>
        <a:p>
          <a:endParaRPr lang="en-US"/>
        </a:p>
      </dgm:t>
    </dgm:pt>
    <dgm:pt modelId="{DF827D00-D22B-4737-BA0A-A739ECBEB669}" type="pres">
      <dgm:prSet presAssocID="{EB99C161-A438-45B0-9D59-8FCF1D9CA32E}" presName="arrow" presStyleLbl="node1" presStyleIdx="4" presStyleCnt="8"/>
      <dgm:spPr/>
      <dgm:t>
        <a:bodyPr/>
        <a:lstStyle/>
        <a:p>
          <a:endParaRPr lang="en-US"/>
        </a:p>
      </dgm:t>
    </dgm:pt>
    <dgm:pt modelId="{85C3A8C8-6114-4BBF-8325-AA9ACB6530B3}" type="pres">
      <dgm:prSet presAssocID="{EB99C161-A438-45B0-9D59-8FCF1D9CA32E}" presName="descendantArrow" presStyleCnt="0"/>
      <dgm:spPr/>
    </dgm:pt>
    <dgm:pt modelId="{D8F28BB9-41E9-4A6F-AA66-174351F04A09}" type="pres">
      <dgm:prSet presAssocID="{F09E26AB-20F8-42A5-856D-30272957832D}" presName="childTextArrow" presStyleLbl="fg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41854-A23C-4D93-9430-9087D00873D6}" type="pres">
      <dgm:prSet presAssocID="{91F49903-8569-41B1-88B6-257D9D061007}" presName="sp" presStyleCnt="0"/>
      <dgm:spPr/>
    </dgm:pt>
    <dgm:pt modelId="{994E50A3-C1CC-4E24-88A6-4C22815D9F75}" type="pres">
      <dgm:prSet presAssocID="{63E8DD6E-3F5B-451C-A093-BD394F1A95E2}" presName="arrowAndChildren" presStyleCnt="0"/>
      <dgm:spPr/>
    </dgm:pt>
    <dgm:pt modelId="{22077003-5657-4567-89F2-5E41B00C3B2B}" type="pres">
      <dgm:prSet presAssocID="{63E8DD6E-3F5B-451C-A093-BD394F1A95E2}" presName="parentTextArrow" presStyleLbl="node1" presStyleIdx="4" presStyleCnt="8"/>
      <dgm:spPr/>
      <dgm:t>
        <a:bodyPr/>
        <a:lstStyle/>
        <a:p>
          <a:endParaRPr lang="en-US"/>
        </a:p>
      </dgm:t>
    </dgm:pt>
    <dgm:pt modelId="{209032E7-5A27-4CEE-A095-6DFD141DA721}" type="pres">
      <dgm:prSet presAssocID="{63E8DD6E-3F5B-451C-A093-BD394F1A95E2}" presName="arrow" presStyleLbl="node1" presStyleIdx="5" presStyleCnt="8"/>
      <dgm:spPr/>
      <dgm:t>
        <a:bodyPr/>
        <a:lstStyle/>
        <a:p>
          <a:endParaRPr lang="en-US"/>
        </a:p>
      </dgm:t>
    </dgm:pt>
    <dgm:pt modelId="{4084ABC8-9563-4603-8BDA-457D481202E4}" type="pres">
      <dgm:prSet presAssocID="{63E8DD6E-3F5B-451C-A093-BD394F1A95E2}" presName="descendantArrow" presStyleCnt="0"/>
      <dgm:spPr/>
    </dgm:pt>
    <dgm:pt modelId="{B52E2782-065E-42F8-85FF-B76E5BD9BC2D}" type="pres">
      <dgm:prSet presAssocID="{CA20C4A5-D073-4D02-AC8E-5AA0F9FEFB4D}" presName="childTextArrow" presStyleLbl="fg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97D9D-A7CF-4BE6-9538-5B80E2F299FD}" type="pres">
      <dgm:prSet presAssocID="{FF468F70-596B-4ED3-B940-FDBC41712BE9}" presName="sp" presStyleCnt="0"/>
      <dgm:spPr/>
    </dgm:pt>
    <dgm:pt modelId="{8B758C95-DACF-4284-9978-4F054553DC53}" type="pres">
      <dgm:prSet presAssocID="{01528497-48F3-4005-9EFB-A2E66914A304}" presName="arrowAndChildren" presStyleCnt="0"/>
      <dgm:spPr/>
    </dgm:pt>
    <dgm:pt modelId="{8960CF2D-DDC8-44BE-BB37-FE0DA99B3563}" type="pres">
      <dgm:prSet presAssocID="{01528497-48F3-4005-9EFB-A2E66914A304}" presName="parentTextArrow" presStyleLbl="node1" presStyleIdx="5" presStyleCnt="8"/>
      <dgm:spPr/>
      <dgm:t>
        <a:bodyPr/>
        <a:lstStyle/>
        <a:p>
          <a:endParaRPr lang="en-US"/>
        </a:p>
      </dgm:t>
    </dgm:pt>
    <dgm:pt modelId="{F6066FDA-9081-441F-854F-A37961D69D93}" type="pres">
      <dgm:prSet presAssocID="{01528497-48F3-4005-9EFB-A2E66914A304}" presName="arrow" presStyleLbl="node1" presStyleIdx="6" presStyleCnt="8"/>
      <dgm:spPr/>
      <dgm:t>
        <a:bodyPr/>
        <a:lstStyle/>
        <a:p>
          <a:endParaRPr lang="en-US"/>
        </a:p>
      </dgm:t>
    </dgm:pt>
    <dgm:pt modelId="{F8858361-DBA5-43CB-B1CD-0406D6F5DABB}" type="pres">
      <dgm:prSet presAssocID="{01528497-48F3-4005-9EFB-A2E66914A304}" presName="descendantArrow" presStyleCnt="0"/>
      <dgm:spPr/>
    </dgm:pt>
    <dgm:pt modelId="{3A951E35-A06C-4433-ADB2-7605370CFFB2}" type="pres">
      <dgm:prSet presAssocID="{19E2AABB-7853-4EAE-9138-663E367DD72E}" presName="childTextArrow" presStyleLbl="fg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E38A68-89E3-4056-9DE0-7BF24A63DB0F}" type="pres">
      <dgm:prSet presAssocID="{1B6AF2F5-5CC2-4ACD-89F7-6F7018DA5556}" presName="sp" presStyleCnt="0"/>
      <dgm:spPr/>
    </dgm:pt>
    <dgm:pt modelId="{F055A930-AC31-4986-BBD1-5D81C5022C28}" type="pres">
      <dgm:prSet presAssocID="{AB74F941-A127-4FF1-B0BC-1F1D05C178B5}" presName="arrowAndChildren" presStyleCnt="0"/>
      <dgm:spPr/>
    </dgm:pt>
    <dgm:pt modelId="{C4528F88-A3C4-4752-86C2-3AE4EB9AB914}" type="pres">
      <dgm:prSet presAssocID="{AB74F941-A127-4FF1-B0BC-1F1D05C178B5}" presName="parentTextArrow" presStyleLbl="node1" presStyleIdx="6" presStyleCnt="8"/>
      <dgm:spPr/>
      <dgm:t>
        <a:bodyPr/>
        <a:lstStyle/>
        <a:p>
          <a:endParaRPr lang="en-US"/>
        </a:p>
      </dgm:t>
    </dgm:pt>
    <dgm:pt modelId="{A14A6089-E1AB-40D1-97E8-8F3A3C2E8C8B}" type="pres">
      <dgm:prSet presAssocID="{AB74F941-A127-4FF1-B0BC-1F1D05C178B5}" presName="arrow" presStyleLbl="node1" presStyleIdx="7" presStyleCnt="8"/>
      <dgm:spPr/>
      <dgm:t>
        <a:bodyPr/>
        <a:lstStyle/>
        <a:p>
          <a:endParaRPr lang="en-US"/>
        </a:p>
      </dgm:t>
    </dgm:pt>
    <dgm:pt modelId="{875ACDBF-B0FE-4250-B183-D94C7DD2FCF9}" type="pres">
      <dgm:prSet presAssocID="{AB74F941-A127-4FF1-B0BC-1F1D05C178B5}" presName="descendantArrow" presStyleCnt="0"/>
      <dgm:spPr/>
    </dgm:pt>
    <dgm:pt modelId="{C92BFC06-643A-473C-8139-C835749C7CEE}" type="pres">
      <dgm:prSet presAssocID="{55D11654-2213-41E4-A8E5-59926195D997}" presName="childTextArrow" presStyleLbl="fg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DCEB60-85AA-436B-9813-46144E350A1D}" srcId="{4073940A-1CD1-46EC-AE46-D47E8C141926}" destId="{C3731570-CA6A-4E64-8B77-A4B0A3A95FA9}" srcOrd="0" destOrd="0" parTransId="{70034DB8-99B8-49FF-A2BB-D569F7CC9618}" sibTransId="{4783B610-DE38-4462-96EC-5E9B989586CC}"/>
    <dgm:cxn modelId="{76C16B54-64FA-4AE9-BD6C-55B1B277E249}" type="presOf" srcId="{B1108811-7170-49AC-8190-105302DD6597}" destId="{CC336F1D-0EDB-4AA7-A1B1-198F1887A6C2}" srcOrd="0" destOrd="0" presId="urn:microsoft.com/office/officeart/2005/8/layout/process4"/>
    <dgm:cxn modelId="{A5B2F4DA-1815-48AE-B48B-D505020FD99E}" type="presOf" srcId="{AB74F941-A127-4FF1-B0BC-1F1D05C178B5}" destId="{C4528F88-A3C4-4752-86C2-3AE4EB9AB914}" srcOrd="0" destOrd="0" presId="urn:microsoft.com/office/officeart/2005/8/layout/process4"/>
    <dgm:cxn modelId="{B83074B3-8E67-45AC-B5F7-613B02ACD148}" type="presOf" srcId="{01528497-48F3-4005-9EFB-A2E66914A304}" destId="{F6066FDA-9081-441F-854F-A37961D69D93}" srcOrd="1" destOrd="0" presId="urn:microsoft.com/office/officeart/2005/8/layout/process4"/>
    <dgm:cxn modelId="{DBF060C7-66B2-4DA1-BC98-8FA9D6EB6422}" srcId="{01528497-48F3-4005-9EFB-A2E66914A304}" destId="{19E2AABB-7853-4EAE-9138-663E367DD72E}" srcOrd="0" destOrd="0" parTransId="{912B42EC-EFB3-496F-BE1E-52031D5B4F6F}" sibTransId="{D5073DFC-A113-4831-AD78-6CC9031BC411}"/>
    <dgm:cxn modelId="{00293D97-2796-4F9C-9624-EC2412676EE8}" srcId="{C32EAE61-0618-4D20-887C-177D81B21CEA}" destId="{C58F4704-8D8E-4FB4-A8EC-C620DC8679C2}" srcOrd="0" destOrd="0" parTransId="{8455F1F4-4DC3-49A6-A5FC-0C20ED905D3C}" sibTransId="{F9D57722-0239-4156-96A9-3CDA192A5DBB}"/>
    <dgm:cxn modelId="{597B21D7-665B-4564-8947-7C70B6D18D2F}" srcId="{A5C90DE9-BD2E-4762-AFBD-212623985521}" destId="{0541C7EA-05F0-4D29-B0E7-1357F1A1EE12}" srcOrd="5" destOrd="0" parTransId="{4A8E633D-6EDB-4D24-A591-E217F91A1B50}" sibTransId="{364FF9E5-F847-42B7-BA50-D4E0C7E4F452}"/>
    <dgm:cxn modelId="{AF1173D6-DF0B-4324-8069-891937AF61EE}" type="presOf" srcId="{4073940A-1CD1-46EC-AE46-D47E8C141926}" destId="{C3B02988-66A3-484B-A01E-A04023331CC7}" srcOrd="0" destOrd="0" presId="urn:microsoft.com/office/officeart/2005/8/layout/process4"/>
    <dgm:cxn modelId="{9F61371C-3DCA-458F-9757-5DD8965CC68A}" type="presOf" srcId="{C58F4704-8D8E-4FB4-A8EC-C620DC8679C2}" destId="{FAD263DA-C7E4-4B2A-A8DA-4292DF1CD32B}" srcOrd="0" destOrd="0" presId="urn:microsoft.com/office/officeart/2005/8/layout/process4"/>
    <dgm:cxn modelId="{FE8FFC37-448F-49EC-BC6F-655523BA30D9}" type="presOf" srcId="{F09E26AB-20F8-42A5-856D-30272957832D}" destId="{D8F28BB9-41E9-4A6F-AA66-174351F04A09}" srcOrd="0" destOrd="0" presId="urn:microsoft.com/office/officeart/2005/8/layout/process4"/>
    <dgm:cxn modelId="{32BD687D-924D-48CE-BCE2-8E584E22B05C}" type="presOf" srcId="{19E2AABB-7853-4EAE-9138-663E367DD72E}" destId="{3A951E35-A06C-4433-ADB2-7605370CFFB2}" srcOrd="0" destOrd="0" presId="urn:microsoft.com/office/officeart/2005/8/layout/process4"/>
    <dgm:cxn modelId="{6D6CE870-32B2-494F-82B5-45CB593C9CE9}" srcId="{A5C90DE9-BD2E-4762-AFBD-212623985521}" destId="{63E8DD6E-3F5B-451C-A093-BD394F1A95E2}" srcOrd="2" destOrd="0" parTransId="{4130382D-407B-4FE0-86AA-EDF9F7B5E797}" sibTransId="{91F49903-8569-41B1-88B6-257D9D061007}"/>
    <dgm:cxn modelId="{86AFF8CE-E84E-4A3E-977E-DF22A8C2CDDC}" type="presOf" srcId="{EB99C161-A438-45B0-9D59-8FCF1D9CA32E}" destId="{F8D8DD9F-ADA0-4715-A5FB-C88215FB7426}" srcOrd="0" destOrd="0" presId="urn:microsoft.com/office/officeart/2005/8/layout/process4"/>
    <dgm:cxn modelId="{6B57F8C1-B64B-4CD5-A94B-D9B20B6AD653}" srcId="{A5C90DE9-BD2E-4762-AFBD-212623985521}" destId="{C32EAE61-0618-4D20-887C-177D81B21CEA}" srcOrd="4" destOrd="0" parTransId="{9F87E40B-1D10-48F6-86B5-46A856BA63EC}" sibTransId="{B7DA0097-CE7F-488B-BDAA-1DCB7A63A917}"/>
    <dgm:cxn modelId="{1F12B6A4-EB02-443A-B235-60EF88F592C0}" type="presOf" srcId="{CA20C4A5-D073-4D02-AC8E-5AA0F9FEFB4D}" destId="{B52E2782-065E-42F8-85FF-B76E5BD9BC2D}" srcOrd="0" destOrd="0" presId="urn:microsoft.com/office/officeart/2005/8/layout/process4"/>
    <dgm:cxn modelId="{B1B0674D-0E76-4F4E-97A2-E1A1FC9FC717}" type="presOf" srcId="{3A940DD8-51FE-490D-A419-D63F542BCADE}" destId="{FF984D66-F348-4391-A768-BEC5CC51DFC9}" srcOrd="0" destOrd="0" presId="urn:microsoft.com/office/officeart/2005/8/layout/process4"/>
    <dgm:cxn modelId="{858F39CD-37A7-465B-B242-34A014DEB278}" srcId="{EB99C161-A438-45B0-9D59-8FCF1D9CA32E}" destId="{F09E26AB-20F8-42A5-856D-30272957832D}" srcOrd="0" destOrd="0" parTransId="{E321F05C-81BE-439E-83D2-701A1E6C4C08}" sibTransId="{4816D931-1D4A-4391-A702-B5025279A7A8}"/>
    <dgm:cxn modelId="{0ABD8BD1-E88F-42C9-9D5E-25930BBC9CB0}" type="presOf" srcId="{55D11654-2213-41E4-A8E5-59926195D997}" destId="{C92BFC06-643A-473C-8139-C835749C7CEE}" srcOrd="0" destOrd="0" presId="urn:microsoft.com/office/officeart/2005/8/layout/process4"/>
    <dgm:cxn modelId="{5C5AE645-94AC-4997-83F3-7C220434BB1C}" srcId="{A5C90DE9-BD2E-4762-AFBD-212623985521}" destId="{01528497-48F3-4005-9EFB-A2E66914A304}" srcOrd="1" destOrd="0" parTransId="{60FA9909-9286-4E71-8997-BFAD4E02AF5B}" sibTransId="{FF468F70-596B-4ED3-B940-FDBC41712BE9}"/>
    <dgm:cxn modelId="{1CE732E4-AD47-47E8-9C8A-16280D6236FF}" type="presOf" srcId="{01528497-48F3-4005-9EFB-A2E66914A304}" destId="{8960CF2D-DDC8-44BE-BB37-FE0DA99B3563}" srcOrd="0" destOrd="0" presId="urn:microsoft.com/office/officeart/2005/8/layout/process4"/>
    <dgm:cxn modelId="{8F1BA9F3-0258-422C-9558-282EDD7FCBDC}" srcId="{63E8DD6E-3F5B-451C-A093-BD394F1A95E2}" destId="{CA20C4A5-D073-4D02-AC8E-5AA0F9FEFB4D}" srcOrd="0" destOrd="0" parTransId="{4D87A452-2E04-413E-96C7-69F3DBFDAB91}" sibTransId="{F1ADB4B5-7DDC-49CB-ABB6-3221957F0A43}"/>
    <dgm:cxn modelId="{CF4DE726-B7C6-44F3-98B1-49F7B3F00EFD}" type="presOf" srcId="{AB74F941-A127-4FF1-B0BC-1F1D05C178B5}" destId="{A14A6089-E1AB-40D1-97E8-8F3A3C2E8C8B}" srcOrd="1" destOrd="0" presId="urn:microsoft.com/office/officeart/2005/8/layout/process4"/>
    <dgm:cxn modelId="{CD2F5648-DCFA-4562-B6D7-F2C0693BB7A4}" type="presOf" srcId="{63E8DD6E-3F5B-451C-A093-BD394F1A95E2}" destId="{22077003-5657-4567-89F2-5E41B00C3B2B}" srcOrd="0" destOrd="0" presId="urn:microsoft.com/office/officeart/2005/8/layout/process4"/>
    <dgm:cxn modelId="{0887C23A-D84B-44F7-B925-B1C78DE3399B}" srcId="{A5C90DE9-BD2E-4762-AFBD-212623985521}" destId="{AB74F941-A127-4FF1-B0BC-1F1D05C178B5}" srcOrd="0" destOrd="0" parTransId="{6FF37AC6-1544-4A5E-BEB4-2AEB80227335}" sibTransId="{1B6AF2F5-5CC2-4ACD-89F7-6F7018DA5556}"/>
    <dgm:cxn modelId="{ACBF5AB7-2D09-494E-83CE-FEEA71F561FE}" srcId="{A5C90DE9-BD2E-4762-AFBD-212623985521}" destId="{4073940A-1CD1-46EC-AE46-D47E8C141926}" srcOrd="6" destOrd="0" parTransId="{6FE08722-97BA-4BEE-94D1-6D9C4331EBFA}" sibTransId="{A83EFBAC-E576-460B-B8AE-C6602F850C0A}"/>
    <dgm:cxn modelId="{1973E53B-0A56-4007-8957-DE52A8550C6D}" type="presOf" srcId="{A5C90DE9-BD2E-4762-AFBD-212623985521}" destId="{EF407B69-C4A8-4932-B26D-0F6CA705E4E3}" srcOrd="0" destOrd="0" presId="urn:microsoft.com/office/officeart/2005/8/layout/process4"/>
    <dgm:cxn modelId="{9F9E2F70-84DB-4F2C-A735-2DDB93DDD8D6}" srcId="{A5C90DE9-BD2E-4762-AFBD-212623985521}" destId="{B1108811-7170-49AC-8190-105302DD6597}" srcOrd="7" destOrd="0" parTransId="{E8795EF7-6574-4AEE-ADDC-D6CAEE377EBA}" sibTransId="{27C805E2-CEDA-4599-B45A-3C7D88A2AF6E}"/>
    <dgm:cxn modelId="{57ACFFF2-31A5-4A3A-8E6E-8D79ED284722}" type="presOf" srcId="{0541C7EA-05F0-4D29-B0E7-1357F1A1EE12}" destId="{8A0AFB67-94B2-41EC-9102-5426EE0B3D5B}" srcOrd="0" destOrd="0" presId="urn:microsoft.com/office/officeart/2005/8/layout/process4"/>
    <dgm:cxn modelId="{DA2E87C0-1C62-4FA3-B754-A357837F30C2}" type="presOf" srcId="{C32EAE61-0618-4D20-887C-177D81B21CEA}" destId="{2029C4ED-535A-4690-A781-78E7AF9777E9}" srcOrd="0" destOrd="0" presId="urn:microsoft.com/office/officeart/2005/8/layout/process4"/>
    <dgm:cxn modelId="{F5F55BF3-D0C7-4ECB-8E0E-DEC7D1A7C310}" type="presOf" srcId="{4073940A-1CD1-46EC-AE46-D47E8C141926}" destId="{275F1F0B-7B12-408E-8AE9-F7CAB44E72B1}" srcOrd="1" destOrd="0" presId="urn:microsoft.com/office/officeart/2005/8/layout/process4"/>
    <dgm:cxn modelId="{AAF79A30-B82C-43B4-8217-6EE230CF0151}" srcId="{0541C7EA-05F0-4D29-B0E7-1357F1A1EE12}" destId="{3A940DD8-51FE-490D-A419-D63F542BCADE}" srcOrd="0" destOrd="0" parTransId="{23404611-520E-4FDD-99F6-C39CE8963B91}" sibTransId="{5F925376-0FC5-4560-8FA6-DE69615DD01E}"/>
    <dgm:cxn modelId="{A8ACF068-46B7-4C87-98E3-55B5EA2064AC}" type="presOf" srcId="{0541C7EA-05F0-4D29-B0E7-1357F1A1EE12}" destId="{0B4F2FAD-9D89-40FB-B555-44318EF2CD67}" srcOrd="1" destOrd="0" presId="urn:microsoft.com/office/officeart/2005/8/layout/process4"/>
    <dgm:cxn modelId="{315916C3-4C4C-477D-966F-A181C5D5650E}" type="presOf" srcId="{B1108811-7170-49AC-8190-105302DD6597}" destId="{34375228-C964-4C9F-858F-A24836BC8C34}" srcOrd="1" destOrd="0" presId="urn:microsoft.com/office/officeart/2005/8/layout/process4"/>
    <dgm:cxn modelId="{765357C8-30EC-4982-911E-6E834D3988D1}" type="presOf" srcId="{A5BC092A-9B2F-484E-ADD9-805E8F721844}" destId="{E34F8983-ABB1-4FC0-AD6A-634B3A9AFEDC}" srcOrd="0" destOrd="0" presId="urn:microsoft.com/office/officeart/2005/8/layout/process4"/>
    <dgm:cxn modelId="{BF753CCF-B099-4B80-A394-762CBC5DE8FC}" srcId="{A5C90DE9-BD2E-4762-AFBD-212623985521}" destId="{EB99C161-A438-45B0-9D59-8FCF1D9CA32E}" srcOrd="3" destOrd="0" parTransId="{9ED3AE80-172E-409C-9C90-B5EA8C5B8298}" sibTransId="{9358E83E-195F-40AD-B208-2DCE0C8CE9DC}"/>
    <dgm:cxn modelId="{152A588F-EF77-4285-B9C0-182F200F212A}" type="presOf" srcId="{C32EAE61-0618-4D20-887C-177D81B21CEA}" destId="{FFE57EED-BD2A-400A-88F8-1CBCA9B79E37}" srcOrd="1" destOrd="0" presId="urn:microsoft.com/office/officeart/2005/8/layout/process4"/>
    <dgm:cxn modelId="{29619E61-7D94-4164-83DA-896A24DEFDA0}" type="presOf" srcId="{C3731570-CA6A-4E64-8B77-A4B0A3A95FA9}" destId="{2FE50D24-130B-4713-ABF7-FAEE38A535BA}" srcOrd="0" destOrd="0" presId="urn:microsoft.com/office/officeart/2005/8/layout/process4"/>
    <dgm:cxn modelId="{1D572799-74D2-4DAF-965C-4B809954740D}" type="presOf" srcId="{63E8DD6E-3F5B-451C-A093-BD394F1A95E2}" destId="{209032E7-5A27-4CEE-A095-6DFD141DA721}" srcOrd="1" destOrd="0" presId="urn:microsoft.com/office/officeart/2005/8/layout/process4"/>
    <dgm:cxn modelId="{0F78DC0E-D7D2-442F-A77B-99418761031F}" srcId="{AB74F941-A127-4FF1-B0BC-1F1D05C178B5}" destId="{55D11654-2213-41E4-A8E5-59926195D997}" srcOrd="0" destOrd="0" parTransId="{B70AD030-F53E-48F4-AEE2-B176505508A8}" sibTransId="{CDF46D7E-8B51-4829-97CE-00C3FEF527A7}"/>
    <dgm:cxn modelId="{DCD5B5D1-C2F5-4C9F-BACA-E3FB7C666DB2}" srcId="{B1108811-7170-49AC-8190-105302DD6597}" destId="{A5BC092A-9B2F-484E-ADD9-805E8F721844}" srcOrd="0" destOrd="0" parTransId="{7C49D611-A6C5-46D1-BA1E-8962B1C4146E}" sibTransId="{3566CB5D-D283-41F2-A854-2FDE51598335}"/>
    <dgm:cxn modelId="{3E65FD75-352B-4D3A-81A0-4ED768D60EF2}" type="presOf" srcId="{EB99C161-A438-45B0-9D59-8FCF1D9CA32E}" destId="{DF827D00-D22B-4737-BA0A-A739ECBEB669}" srcOrd="1" destOrd="0" presId="urn:microsoft.com/office/officeart/2005/8/layout/process4"/>
    <dgm:cxn modelId="{5E533C49-82B9-4098-83E8-944949C42548}" type="presParOf" srcId="{EF407B69-C4A8-4932-B26D-0F6CA705E4E3}" destId="{BE646B7B-0208-41E1-BCAF-11AB1DF5B905}" srcOrd="0" destOrd="0" presId="urn:microsoft.com/office/officeart/2005/8/layout/process4"/>
    <dgm:cxn modelId="{65C0E131-CD91-45FF-B3BF-4E9A7295E3DE}" type="presParOf" srcId="{BE646B7B-0208-41E1-BCAF-11AB1DF5B905}" destId="{CC336F1D-0EDB-4AA7-A1B1-198F1887A6C2}" srcOrd="0" destOrd="0" presId="urn:microsoft.com/office/officeart/2005/8/layout/process4"/>
    <dgm:cxn modelId="{6872660B-28BE-41B9-9C3F-47688DBB245C}" type="presParOf" srcId="{BE646B7B-0208-41E1-BCAF-11AB1DF5B905}" destId="{34375228-C964-4C9F-858F-A24836BC8C34}" srcOrd="1" destOrd="0" presId="urn:microsoft.com/office/officeart/2005/8/layout/process4"/>
    <dgm:cxn modelId="{18755A13-E50D-4F9C-9D7F-0F1337F77AAA}" type="presParOf" srcId="{BE646B7B-0208-41E1-BCAF-11AB1DF5B905}" destId="{6F874322-B841-417F-B54E-5BE0A0267EC1}" srcOrd="2" destOrd="0" presId="urn:microsoft.com/office/officeart/2005/8/layout/process4"/>
    <dgm:cxn modelId="{3FC06F76-8090-4E25-9738-9FFCBA093D08}" type="presParOf" srcId="{6F874322-B841-417F-B54E-5BE0A0267EC1}" destId="{E34F8983-ABB1-4FC0-AD6A-634B3A9AFEDC}" srcOrd="0" destOrd="0" presId="urn:microsoft.com/office/officeart/2005/8/layout/process4"/>
    <dgm:cxn modelId="{78E18B60-089C-4E6E-9056-0BDC00B93B28}" type="presParOf" srcId="{EF407B69-C4A8-4932-B26D-0F6CA705E4E3}" destId="{11C8596D-29C8-4897-9532-03C141DD0473}" srcOrd="1" destOrd="0" presId="urn:microsoft.com/office/officeart/2005/8/layout/process4"/>
    <dgm:cxn modelId="{29B755EA-DF5A-4E0B-AAF7-AF8B44EE78CA}" type="presParOf" srcId="{EF407B69-C4A8-4932-B26D-0F6CA705E4E3}" destId="{95772B98-9442-43D5-A8D5-BC5F1FF3A6C8}" srcOrd="2" destOrd="0" presId="urn:microsoft.com/office/officeart/2005/8/layout/process4"/>
    <dgm:cxn modelId="{83E311CE-4719-4E6B-8A2A-E12707385681}" type="presParOf" srcId="{95772B98-9442-43D5-A8D5-BC5F1FF3A6C8}" destId="{C3B02988-66A3-484B-A01E-A04023331CC7}" srcOrd="0" destOrd="0" presId="urn:microsoft.com/office/officeart/2005/8/layout/process4"/>
    <dgm:cxn modelId="{B3222522-933C-4EE8-8C12-933128823897}" type="presParOf" srcId="{95772B98-9442-43D5-A8D5-BC5F1FF3A6C8}" destId="{275F1F0B-7B12-408E-8AE9-F7CAB44E72B1}" srcOrd="1" destOrd="0" presId="urn:microsoft.com/office/officeart/2005/8/layout/process4"/>
    <dgm:cxn modelId="{4665ADE1-8DAC-4C36-827A-F27E273A13DB}" type="presParOf" srcId="{95772B98-9442-43D5-A8D5-BC5F1FF3A6C8}" destId="{732A0FAC-48A6-4242-AB54-A6B3FCFBDAF6}" srcOrd="2" destOrd="0" presId="urn:microsoft.com/office/officeart/2005/8/layout/process4"/>
    <dgm:cxn modelId="{273FF6BF-BE7D-42FD-B3FC-C859BFE631FF}" type="presParOf" srcId="{732A0FAC-48A6-4242-AB54-A6B3FCFBDAF6}" destId="{2FE50D24-130B-4713-ABF7-FAEE38A535BA}" srcOrd="0" destOrd="0" presId="urn:microsoft.com/office/officeart/2005/8/layout/process4"/>
    <dgm:cxn modelId="{4B820C9E-AFDD-473F-8712-009D05DB95BC}" type="presParOf" srcId="{EF407B69-C4A8-4932-B26D-0F6CA705E4E3}" destId="{8E1E43AA-25FF-4A9C-9471-700A150ED27F}" srcOrd="3" destOrd="0" presId="urn:microsoft.com/office/officeart/2005/8/layout/process4"/>
    <dgm:cxn modelId="{19ECDE44-FD9F-40B7-AF54-25AD8178DEF5}" type="presParOf" srcId="{EF407B69-C4A8-4932-B26D-0F6CA705E4E3}" destId="{06BA598E-D381-4D07-8C6F-D7E2CF94FA44}" srcOrd="4" destOrd="0" presId="urn:microsoft.com/office/officeart/2005/8/layout/process4"/>
    <dgm:cxn modelId="{27C098ED-CB3B-4328-A427-D656A33B0781}" type="presParOf" srcId="{06BA598E-D381-4D07-8C6F-D7E2CF94FA44}" destId="{8A0AFB67-94B2-41EC-9102-5426EE0B3D5B}" srcOrd="0" destOrd="0" presId="urn:microsoft.com/office/officeart/2005/8/layout/process4"/>
    <dgm:cxn modelId="{749B5C72-2CBF-4F3F-8FA1-3653C890FE31}" type="presParOf" srcId="{06BA598E-D381-4D07-8C6F-D7E2CF94FA44}" destId="{0B4F2FAD-9D89-40FB-B555-44318EF2CD67}" srcOrd="1" destOrd="0" presId="urn:microsoft.com/office/officeart/2005/8/layout/process4"/>
    <dgm:cxn modelId="{F71386DD-8FDE-48B0-B349-5F98C9717997}" type="presParOf" srcId="{06BA598E-D381-4D07-8C6F-D7E2CF94FA44}" destId="{60B291FE-63A7-4603-83B6-373A3A7D6B8A}" srcOrd="2" destOrd="0" presId="urn:microsoft.com/office/officeart/2005/8/layout/process4"/>
    <dgm:cxn modelId="{2B14A429-7346-4DFB-B2DD-11D515B6777D}" type="presParOf" srcId="{60B291FE-63A7-4603-83B6-373A3A7D6B8A}" destId="{FF984D66-F348-4391-A768-BEC5CC51DFC9}" srcOrd="0" destOrd="0" presId="urn:microsoft.com/office/officeart/2005/8/layout/process4"/>
    <dgm:cxn modelId="{DB20622A-A930-494A-97FC-BD800A1C785B}" type="presParOf" srcId="{EF407B69-C4A8-4932-B26D-0F6CA705E4E3}" destId="{08910B53-538F-4AB8-A3FF-5AB0B2E94DD0}" srcOrd="5" destOrd="0" presId="urn:microsoft.com/office/officeart/2005/8/layout/process4"/>
    <dgm:cxn modelId="{7E3BF115-1B0A-4EDB-B0F9-CBC28515C3B9}" type="presParOf" srcId="{EF407B69-C4A8-4932-B26D-0F6CA705E4E3}" destId="{33874E33-5635-4FAE-957B-AD94D30D5CE4}" srcOrd="6" destOrd="0" presId="urn:microsoft.com/office/officeart/2005/8/layout/process4"/>
    <dgm:cxn modelId="{12A07DD0-3201-470C-B07B-3C90A2141486}" type="presParOf" srcId="{33874E33-5635-4FAE-957B-AD94D30D5CE4}" destId="{2029C4ED-535A-4690-A781-78E7AF9777E9}" srcOrd="0" destOrd="0" presId="urn:microsoft.com/office/officeart/2005/8/layout/process4"/>
    <dgm:cxn modelId="{947A4F70-2F2B-4F42-A5A2-1EBE5CB2E933}" type="presParOf" srcId="{33874E33-5635-4FAE-957B-AD94D30D5CE4}" destId="{FFE57EED-BD2A-400A-88F8-1CBCA9B79E37}" srcOrd="1" destOrd="0" presId="urn:microsoft.com/office/officeart/2005/8/layout/process4"/>
    <dgm:cxn modelId="{B17FC57E-D7E4-45F9-A4AA-D2E3AFEA3035}" type="presParOf" srcId="{33874E33-5635-4FAE-957B-AD94D30D5CE4}" destId="{58C9CBE5-C08B-4129-A627-2530259021FD}" srcOrd="2" destOrd="0" presId="urn:microsoft.com/office/officeart/2005/8/layout/process4"/>
    <dgm:cxn modelId="{39206E2B-0BAC-44B4-B68D-28C63EA745E1}" type="presParOf" srcId="{58C9CBE5-C08B-4129-A627-2530259021FD}" destId="{FAD263DA-C7E4-4B2A-A8DA-4292DF1CD32B}" srcOrd="0" destOrd="0" presId="urn:microsoft.com/office/officeart/2005/8/layout/process4"/>
    <dgm:cxn modelId="{2ADF483C-C6BA-46A9-956B-4F9AE7EC2014}" type="presParOf" srcId="{EF407B69-C4A8-4932-B26D-0F6CA705E4E3}" destId="{007133CC-2F3E-42D9-9011-C6C84ACF0D04}" srcOrd="7" destOrd="0" presId="urn:microsoft.com/office/officeart/2005/8/layout/process4"/>
    <dgm:cxn modelId="{4F29FDF1-B859-44E3-8ED0-F226B7C87CB1}" type="presParOf" srcId="{EF407B69-C4A8-4932-B26D-0F6CA705E4E3}" destId="{4F364FFA-8212-410E-8C49-894D2B099C5D}" srcOrd="8" destOrd="0" presId="urn:microsoft.com/office/officeart/2005/8/layout/process4"/>
    <dgm:cxn modelId="{1C834091-123D-4517-AFA0-ED5BC8C3E114}" type="presParOf" srcId="{4F364FFA-8212-410E-8C49-894D2B099C5D}" destId="{F8D8DD9F-ADA0-4715-A5FB-C88215FB7426}" srcOrd="0" destOrd="0" presId="urn:microsoft.com/office/officeart/2005/8/layout/process4"/>
    <dgm:cxn modelId="{28192A10-CF4D-45FC-8C38-27426838C959}" type="presParOf" srcId="{4F364FFA-8212-410E-8C49-894D2B099C5D}" destId="{DF827D00-D22B-4737-BA0A-A739ECBEB669}" srcOrd="1" destOrd="0" presId="urn:microsoft.com/office/officeart/2005/8/layout/process4"/>
    <dgm:cxn modelId="{1BC6837C-FD8D-4E33-80FE-112515227EB9}" type="presParOf" srcId="{4F364FFA-8212-410E-8C49-894D2B099C5D}" destId="{85C3A8C8-6114-4BBF-8325-AA9ACB6530B3}" srcOrd="2" destOrd="0" presId="urn:microsoft.com/office/officeart/2005/8/layout/process4"/>
    <dgm:cxn modelId="{4B9B0235-549A-43F5-ABE4-8081E97DDEA2}" type="presParOf" srcId="{85C3A8C8-6114-4BBF-8325-AA9ACB6530B3}" destId="{D8F28BB9-41E9-4A6F-AA66-174351F04A09}" srcOrd="0" destOrd="0" presId="urn:microsoft.com/office/officeart/2005/8/layout/process4"/>
    <dgm:cxn modelId="{BABDCD5F-FA05-432D-B28A-D36176EC0994}" type="presParOf" srcId="{EF407B69-C4A8-4932-B26D-0F6CA705E4E3}" destId="{3A341854-A23C-4D93-9430-9087D00873D6}" srcOrd="9" destOrd="0" presId="urn:microsoft.com/office/officeart/2005/8/layout/process4"/>
    <dgm:cxn modelId="{C5A5F6D0-84F5-475C-AEAB-57D3307B9413}" type="presParOf" srcId="{EF407B69-C4A8-4932-B26D-0F6CA705E4E3}" destId="{994E50A3-C1CC-4E24-88A6-4C22815D9F75}" srcOrd="10" destOrd="0" presId="urn:microsoft.com/office/officeart/2005/8/layout/process4"/>
    <dgm:cxn modelId="{EAF8B0A1-0EDB-432B-A2D3-C96275B0D0A1}" type="presParOf" srcId="{994E50A3-C1CC-4E24-88A6-4C22815D9F75}" destId="{22077003-5657-4567-89F2-5E41B00C3B2B}" srcOrd="0" destOrd="0" presId="urn:microsoft.com/office/officeart/2005/8/layout/process4"/>
    <dgm:cxn modelId="{852B22A8-1E48-4EAA-AE6F-950DF808D7C0}" type="presParOf" srcId="{994E50A3-C1CC-4E24-88A6-4C22815D9F75}" destId="{209032E7-5A27-4CEE-A095-6DFD141DA721}" srcOrd="1" destOrd="0" presId="urn:microsoft.com/office/officeart/2005/8/layout/process4"/>
    <dgm:cxn modelId="{0ADCD753-B4E8-4E26-989D-30BD08AACF23}" type="presParOf" srcId="{994E50A3-C1CC-4E24-88A6-4C22815D9F75}" destId="{4084ABC8-9563-4603-8BDA-457D481202E4}" srcOrd="2" destOrd="0" presId="urn:microsoft.com/office/officeart/2005/8/layout/process4"/>
    <dgm:cxn modelId="{A5A9E6CD-A547-4475-824A-C31ADD38C73E}" type="presParOf" srcId="{4084ABC8-9563-4603-8BDA-457D481202E4}" destId="{B52E2782-065E-42F8-85FF-B76E5BD9BC2D}" srcOrd="0" destOrd="0" presId="urn:microsoft.com/office/officeart/2005/8/layout/process4"/>
    <dgm:cxn modelId="{1D7A1E8A-2255-4411-9F4C-ECBD3752662B}" type="presParOf" srcId="{EF407B69-C4A8-4932-B26D-0F6CA705E4E3}" destId="{1FC97D9D-A7CF-4BE6-9538-5B80E2F299FD}" srcOrd="11" destOrd="0" presId="urn:microsoft.com/office/officeart/2005/8/layout/process4"/>
    <dgm:cxn modelId="{E5020B32-EAD8-4C32-BC1B-66A6179F584A}" type="presParOf" srcId="{EF407B69-C4A8-4932-B26D-0F6CA705E4E3}" destId="{8B758C95-DACF-4284-9978-4F054553DC53}" srcOrd="12" destOrd="0" presId="urn:microsoft.com/office/officeart/2005/8/layout/process4"/>
    <dgm:cxn modelId="{71200603-4BCF-42BA-A393-B83EBDA5E9F7}" type="presParOf" srcId="{8B758C95-DACF-4284-9978-4F054553DC53}" destId="{8960CF2D-DDC8-44BE-BB37-FE0DA99B3563}" srcOrd="0" destOrd="0" presId="urn:microsoft.com/office/officeart/2005/8/layout/process4"/>
    <dgm:cxn modelId="{8A1DAE8D-F346-4C14-BE1D-937A1D18E0B4}" type="presParOf" srcId="{8B758C95-DACF-4284-9978-4F054553DC53}" destId="{F6066FDA-9081-441F-854F-A37961D69D93}" srcOrd="1" destOrd="0" presId="urn:microsoft.com/office/officeart/2005/8/layout/process4"/>
    <dgm:cxn modelId="{CE43A3D9-D550-4A9A-A221-9BD324C8B7ED}" type="presParOf" srcId="{8B758C95-DACF-4284-9978-4F054553DC53}" destId="{F8858361-DBA5-43CB-B1CD-0406D6F5DABB}" srcOrd="2" destOrd="0" presId="urn:microsoft.com/office/officeart/2005/8/layout/process4"/>
    <dgm:cxn modelId="{3F6B049F-A0B1-489D-B11A-9BFDCD783466}" type="presParOf" srcId="{F8858361-DBA5-43CB-B1CD-0406D6F5DABB}" destId="{3A951E35-A06C-4433-ADB2-7605370CFFB2}" srcOrd="0" destOrd="0" presId="urn:microsoft.com/office/officeart/2005/8/layout/process4"/>
    <dgm:cxn modelId="{C7701E60-F9DF-4253-9D89-493793316FAB}" type="presParOf" srcId="{EF407B69-C4A8-4932-B26D-0F6CA705E4E3}" destId="{A5E38A68-89E3-4056-9DE0-7BF24A63DB0F}" srcOrd="13" destOrd="0" presId="urn:microsoft.com/office/officeart/2005/8/layout/process4"/>
    <dgm:cxn modelId="{BCBCEF86-5926-4858-A57F-F96E52A93A94}" type="presParOf" srcId="{EF407B69-C4A8-4932-B26D-0F6CA705E4E3}" destId="{F055A930-AC31-4986-BBD1-5D81C5022C28}" srcOrd="14" destOrd="0" presId="urn:microsoft.com/office/officeart/2005/8/layout/process4"/>
    <dgm:cxn modelId="{17834BC9-531B-4428-B0D0-80096FEE1B88}" type="presParOf" srcId="{F055A930-AC31-4986-BBD1-5D81C5022C28}" destId="{C4528F88-A3C4-4752-86C2-3AE4EB9AB914}" srcOrd="0" destOrd="0" presId="urn:microsoft.com/office/officeart/2005/8/layout/process4"/>
    <dgm:cxn modelId="{80EAF93B-BF4F-4F90-862A-F0ADB82651DA}" type="presParOf" srcId="{F055A930-AC31-4986-BBD1-5D81C5022C28}" destId="{A14A6089-E1AB-40D1-97E8-8F3A3C2E8C8B}" srcOrd="1" destOrd="0" presId="urn:microsoft.com/office/officeart/2005/8/layout/process4"/>
    <dgm:cxn modelId="{A62F4E92-3E41-4A30-BE9E-9429B505A70E}" type="presParOf" srcId="{F055A930-AC31-4986-BBD1-5D81C5022C28}" destId="{875ACDBF-B0FE-4250-B183-D94C7DD2FCF9}" srcOrd="2" destOrd="0" presId="urn:microsoft.com/office/officeart/2005/8/layout/process4"/>
    <dgm:cxn modelId="{0B84280F-5FC5-4E07-8260-0A453A0BE0CC}" type="presParOf" srcId="{875ACDBF-B0FE-4250-B183-D94C7DD2FCF9}" destId="{C92BFC06-643A-473C-8139-C835749C7CE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B0E5B7-4DC2-4291-89D9-993047A328D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3912AF-FACA-4DED-BAA8-B8BA4ED6E37C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TUGAS MAHKAMAN KONSTITUSI</a:t>
          </a:r>
        </a:p>
      </dgm:t>
    </dgm:pt>
    <dgm:pt modelId="{6F96CF9B-C567-4A43-A14F-5B211588CBE8}" type="parTrans" cxnId="{EF2BC02D-B2AC-49DF-AF50-2C846438630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3164C89E-28B7-4BB0-A3DF-4CBB5E3323FE}" type="sibTrans" cxnId="{EF2BC02D-B2AC-49DF-AF50-2C846438630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AA7C246C-A098-4C9D-BD6F-71BAC7F92B1B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Menguji undang-undang thd undang-undang dasar</a:t>
          </a:r>
        </a:p>
      </dgm:t>
    </dgm:pt>
    <dgm:pt modelId="{3D97A6C5-37C0-479E-9087-58BD5A69D9D0}" type="parTrans" cxnId="{A46E1641-5E88-402D-885F-A8296A677F93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61C7F8A3-DABF-4EA6-8AB6-890434833672}" type="sibTrans" cxnId="{A46E1641-5E88-402D-885F-A8296A677F93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4A4F60E6-F1D4-4AF3-8CF0-571748CAF368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Memutuskan sengketa kewenangan antar lembaga negara</a:t>
          </a:r>
        </a:p>
      </dgm:t>
    </dgm:pt>
    <dgm:pt modelId="{41532058-1BBB-44BB-A2AD-ED6F9575F15C}" type="parTrans" cxnId="{81AA186B-BB80-473F-B5E9-A888018863D8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C7BFE5DA-546E-4498-971C-14A8DFC89433}" type="sibTrans" cxnId="{81AA186B-BB80-473F-B5E9-A888018863D8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506677D1-8326-4ACE-A961-0D022D72B313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memutuskan pembubaran partai politik</a:t>
          </a:r>
        </a:p>
      </dgm:t>
    </dgm:pt>
    <dgm:pt modelId="{A4DE791E-A2FC-4410-86A0-2062FEA753C7}" type="parTrans" cxnId="{1F1A39BF-87EB-4704-A937-5EF1809352B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4A2AC14-6507-4437-9B7B-8808F33777FF}" type="sibTrans" cxnId="{1F1A39BF-87EB-4704-A937-5EF1809352B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65AA8487-C73F-42A0-8F53-A1439FE92A60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memutuskan perselisihan hasil Pemilu</a:t>
          </a:r>
        </a:p>
      </dgm:t>
    </dgm:pt>
    <dgm:pt modelId="{970E64BB-7BB0-4D93-BA0F-40A405F7242C}" type="parTrans" cxnId="{A8279147-9EB9-4799-AF42-3A8E52A9AF19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C851E2BF-F7C0-4374-A224-7CF5E6D19BAE}" type="sibTrans" cxnId="{A8279147-9EB9-4799-AF42-3A8E52A9AF19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C81D60A7-CAB1-46B8-A83E-06C3950151DD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memutuskan apendapat DPR dalam proses impeachment preseden dan/atau wakil presiden</a:t>
          </a:r>
        </a:p>
      </dgm:t>
    </dgm:pt>
    <dgm:pt modelId="{731C1FF0-017E-45EF-B07F-6890A2952A63}" type="parTrans" cxnId="{F81014D6-4F4E-4086-AFB5-13332CB0A4D1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6776EF39-A2A4-46A8-A4DC-74ABDDC30460}" type="sibTrans" cxnId="{F81014D6-4F4E-4086-AFB5-13332CB0A4D1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200A501B-DAD9-41B8-8266-3C6DF7050643}">
      <dgm:prSet phldrT="[Text]" custT="1"/>
      <dgm:spPr/>
      <dgm:t>
        <a:bodyPr/>
        <a:lstStyle/>
        <a:p>
          <a:r>
            <a:rPr lang="en-US" sz="1600">
              <a:latin typeface="Arial" pitchFamily="34" charset="0"/>
              <a:cs typeface="Arial" pitchFamily="34" charset="0"/>
            </a:rPr>
            <a:t>memutuskan sengketa pemilihan kepala daerah</a:t>
          </a:r>
        </a:p>
      </dgm:t>
    </dgm:pt>
    <dgm:pt modelId="{84091960-7803-44E3-9326-AFC8AEEB90C2}" type="parTrans" cxnId="{D2A491A4-B09E-48DA-9D0B-741B90F03C4A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A8B4D13E-051C-4B71-ABB7-5C4E0F350BAC}" type="sibTrans" cxnId="{D2A491A4-B09E-48DA-9D0B-741B90F03C4A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B3DE0F34-4869-4E72-96EB-FED851B820B3}" type="pres">
      <dgm:prSet presAssocID="{CFB0E5B7-4DC2-4291-89D9-993047A328D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91E0FA7-3E8D-48CA-90D9-A8DB144FB373}" type="pres">
      <dgm:prSet presAssocID="{BD3912AF-FACA-4DED-BAA8-B8BA4ED6E37C}" presName="root" presStyleCnt="0"/>
      <dgm:spPr/>
    </dgm:pt>
    <dgm:pt modelId="{7415D42B-864C-4B76-9FCE-156780337114}" type="pres">
      <dgm:prSet presAssocID="{BD3912AF-FACA-4DED-BAA8-B8BA4ED6E37C}" presName="rootComposite" presStyleCnt="0"/>
      <dgm:spPr/>
    </dgm:pt>
    <dgm:pt modelId="{C8BE180E-A4CB-4FD9-9DC4-E9283D22B76A}" type="pres">
      <dgm:prSet presAssocID="{BD3912AF-FACA-4DED-BAA8-B8BA4ED6E37C}" presName="rootText" presStyleLbl="node1" presStyleIdx="0" presStyleCnt="1" custScaleX="327756"/>
      <dgm:spPr/>
      <dgm:t>
        <a:bodyPr/>
        <a:lstStyle/>
        <a:p>
          <a:endParaRPr lang="en-US"/>
        </a:p>
      </dgm:t>
    </dgm:pt>
    <dgm:pt modelId="{1987FD3E-DE91-496C-BE71-1E27B854F37C}" type="pres">
      <dgm:prSet presAssocID="{BD3912AF-FACA-4DED-BAA8-B8BA4ED6E37C}" presName="rootConnector" presStyleLbl="node1" presStyleIdx="0" presStyleCnt="1"/>
      <dgm:spPr/>
      <dgm:t>
        <a:bodyPr/>
        <a:lstStyle/>
        <a:p>
          <a:endParaRPr lang="en-US"/>
        </a:p>
      </dgm:t>
    </dgm:pt>
    <dgm:pt modelId="{1A522F23-876D-4006-9B50-6D793088209A}" type="pres">
      <dgm:prSet presAssocID="{BD3912AF-FACA-4DED-BAA8-B8BA4ED6E37C}" presName="childShape" presStyleCnt="0"/>
      <dgm:spPr/>
    </dgm:pt>
    <dgm:pt modelId="{577ED186-0CBF-4E61-B251-87A0233FA3AA}" type="pres">
      <dgm:prSet presAssocID="{3D97A6C5-37C0-479E-9087-58BD5A69D9D0}" presName="Name13" presStyleLbl="parChTrans1D2" presStyleIdx="0" presStyleCnt="6"/>
      <dgm:spPr/>
      <dgm:t>
        <a:bodyPr/>
        <a:lstStyle/>
        <a:p>
          <a:endParaRPr lang="en-US"/>
        </a:p>
      </dgm:t>
    </dgm:pt>
    <dgm:pt modelId="{9C0125BF-1804-4980-9173-4F491CAD9AED}" type="pres">
      <dgm:prSet presAssocID="{AA7C246C-A098-4C9D-BD6F-71BAC7F92B1B}" presName="childText" presStyleLbl="bgAcc1" presStyleIdx="0" presStyleCnt="6" custScaleX="574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781720-E2C0-48F2-B022-EC0BFFC6BEA4}" type="pres">
      <dgm:prSet presAssocID="{41532058-1BBB-44BB-A2AD-ED6F9575F15C}" presName="Name13" presStyleLbl="parChTrans1D2" presStyleIdx="1" presStyleCnt="6"/>
      <dgm:spPr/>
      <dgm:t>
        <a:bodyPr/>
        <a:lstStyle/>
        <a:p>
          <a:endParaRPr lang="en-US"/>
        </a:p>
      </dgm:t>
    </dgm:pt>
    <dgm:pt modelId="{E3058FD0-D7F0-4BAE-9123-CB53746DF5DC}" type="pres">
      <dgm:prSet presAssocID="{4A4F60E6-F1D4-4AF3-8CF0-571748CAF368}" presName="childText" presStyleLbl="bgAcc1" presStyleIdx="1" presStyleCnt="6" custScaleX="6084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34A27B-B567-4A97-8DE2-EA5037DA86FB}" type="pres">
      <dgm:prSet presAssocID="{A4DE791E-A2FC-4410-86A0-2062FEA753C7}" presName="Name13" presStyleLbl="parChTrans1D2" presStyleIdx="2" presStyleCnt="6"/>
      <dgm:spPr/>
      <dgm:t>
        <a:bodyPr/>
        <a:lstStyle/>
        <a:p>
          <a:endParaRPr lang="en-US"/>
        </a:p>
      </dgm:t>
    </dgm:pt>
    <dgm:pt modelId="{FCE0F96A-A771-4198-B25A-A1076D17A7AB}" type="pres">
      <dgm:prSet presAssocID="{506677D1-8326-4ACE-A961-0D022D72B313}" presName="childText" presStyleLbl="bgAcc1" presStyleIdx="2" presStyleCnt="6" custScaleX="4875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FA1645-9E3F-45EA-A574-8D7CBC97CFF2}" type="pres">
      <dgm:prSet presAssocID="{970E64BB-7BB0-4D93-BA0F-40A405F7242C}" presName="Name13" presStyleLbl="parChTrans1D2" presStyleIdx="3" presStyleCnt="6"/>
      <dgm:spPr/>
      <dgm:t>
        <a:bodyPr/>
        <a:lstStyle/>
        <a:p>
          <a:endParaRPr lang="en-US"/>
        </a:p>
      </dgm:t>
    </dgm:pt>
    <dgm:pt modelId="{ACA3E45E-259C-4553-A269-A5FEB66D1E82}" type="pres">
      <dgm:prSet presAssocID="{65AA8487-C73F-42A0-8F53-A1439FE92A60}" presName="childText" presStyleLbl="bgAcc1" presStyleIdx="3" presStyleCnt="6" custScaleX="4737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797CFF-1C47-4AE8-BDF3-15EACF312C03}" type="pres">
      <dgm:prSet presAssocID="{731C1FF0-017E-45EF-B07F-6890A2952A63}" presName="Name13" presStyleLbl="parChTrans1D2" presStyleIdx="4" presStyleCnt="6"/>
      <dgm:spPr/>
      <dgm:t>
        <a:bodyPr/>
        <a:lstStyle/>
        <a:p>
          <a:endParaRPr lang="en-US"/>
        </a:p>
      </dgm:t>
    </dgm:pt>
    <dgm:pt modelId="{44BA285C-5C05-46AA-B86B-1D2DEACC3950}" type="pres">
      <dgm:prSet presAssocID="{C81D60A7-CAB1-46B8-A83E-06C3950151DD}" presName="childText" presStyleLbl="bgAcc1" presStyleIdx="4" presStyleCnt="6" custScaleX="597249" custScaleY="1432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8F303E-549A-451D-84D8-90CDA77310A7}" type="pres">
      <dgm:prSet presAssocID="{84091960-7803-44E3-9326-AFC8AEEB90C2}" presName="Name13" presStyleLbl="parChTrans1D2" presStyleIdx="5" presStyleCnt="6"/>
      <dgm:spPr/>
      <dgm:t>
        <a:bodyPr/>
        <a:lstStyle/>
        <a:p>
          <a:endParaRPr lang="en-US"/>
        </a:p>
      </dgm:t>
    </dgm:pt>
    <dgm:pt modelId="{A8E22326-3B8E-4D1E-ADD0-03BA0AE37BB9}" type="pres">
      <dgm:prSet presAssocID="{200A501B-DAD9-41B8-8266-3C6DF7050643}" presName="childText" presStyleLbl="bgAcc1" presStyleIdx="5" presStyleCnt="6" custScaleX="564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EF7932-DB60-4144-A84F-CBEDCEB6AEEC}" type="presOf" srcId="{41532058-1BBB-44BB-A2AD-ED6F9575F15C}" destId="{54781720-E2C0-48F2-B022-EC0BFFC6BEA4}" srcOrd="0" destOrd="0" presId="urn:microsoft.com/office/officeart/2005/8/layout/hierarchy3"/>
    <dgm:cxn modelId="{6BB96743-849D-48E2-B15E-91D551221837}" type="presOf" srcId="{BD3912AF-FACA-4DED-BAA8-B8BA4ED6E37C}" destId="{1987FD3E-DE91-496C-BE71-1E27B854F37C}" srcOrd="1" destOrd="0" presId="urn:microsoft.com/office/officeart/2005/8/layout/hierarchy3"/>
    <dgm:cxn modelId="{CAAFB170-BAAB-4B96-88F8-43A6B3291EB4}" type="presOf" srcId="{CFB0E5B7-4DC2-4291-89D9-993047A328D5}" destId="{B3DE0F34-4869-4E72-96EB-FED851B820B3}" srcOrd="0" destOrd="0" presId="urn:microsoft.com/office/officeart/2005/8/layout/hierarchy3"/>
    <dgm:cxn modelId="{81AA186B-BB80-473F-B5E9-A888018863D8}" srcId="{BD3912AF-FACA-4DED-BAA8-B8BA4ED6E37C}" destId="{4A4F60E6-F1D4-4AF3-8CF0-571748CAF368}" srcOrd="1" destOrd="0" parTransId="{41532058-1BBB-44BB-A2AD-ED6F9575F15C}" sibTransId="{C7BFE5DA-546E-4498-971C-14A8DFC89433}"/>
    <dgm:cxn modelId="{A46E1641-5E88-402D-885F-A8296A677F93}" srcId="{BD3912AF-FACA-4DED-BAA8-B8BA4ED6E37C}" destId="{AA7C246C-A098-4C9D-BD6F-71BAC7F92B1B}" srcOrd="0" destOrd="0" parTransId="{3D97A6C5-37C0-479E-9087-58BD5A69D9D0}" sibTransId="{61C7F8A3-DABF-4EA6-8AB6-890434833672}"/>
    <dgm:cxn modelId="{7D1E28EF-1054-4857-A628-1F0A3DDEE648}" type="presOf" srcId="{C81D60A7-CAB1-46B8-A83E-06C3950151DD}" destId="{44BA285C-5C05-46AA-B86B-1D2DEACC3950}" srcOrd="0" destOrd="0" presId="urn:microsoft.com/office/officeart/2005/8/layout/hierarchy3"/>
    <dgm:cxn modelId="{E4F35582-75EF-483F-9958-1E58E61618E8}" type="presOf" srcId="{3D97A6C5-37C0-479E-9087-58BD5A69D9D0}" destId="{577ED186-0CBF-4E61-B251-87A0233FA3AA}" srcOrd="0" destOrd="0" presId="urn:microsoft.com/office/officeart/2005/8/layout/hierarchy3"/>
    <dgm:cxn modelId="{D2A491A4-B09E-48DA-9D0B-741B90F03C4A}" srcId="{BD3912AF-FACA-4DED-BAA8-B8BA4ED6E37C}" destId="{200A501B-DAD9-41B8-8266-3C6DF7050643}" srcOrd="5" destOrd="0" parTransId="{84091960-7803-44E3-9326-AFC8AEEB90C2}" sibTransId="{A8B4D13E-051C-4B71-ABB7-5C4E0F350BAC}"/>
    <dgm:cxn modelId="{A8279147-9EB9-4799-AF42-3A8E52A9AF19}" srcId="{BD3912AF-FACA-4DED-BAA8-B8BA4ED6E37C}" destId="{65AA8487-C73F-42A0-8F53-A1439FE92A60}" srcOrd="3" destOrd="0" parTransId="{970E64BB-7BB0-4D93-BA0F-40A405F7242C}" sibTransId="{C851E2BF-F7C0-4374-A224-7CF5E6D19BAE}"/>
    <dgm:cxn modelId="{EC725AD1-058C-4D2D-B616-01CFC26B9A52}" type="presOf" srcId="{84091960-7803-44E3-9326-AFC8AEEB90C2}" destId="{E28F303E-549A-451D-84D8-90CDA77310A7}" srcOrd="0" destOrd="0" presId="urn:microsoft.com/office/officeart/2005/8/layout/hierarchy3"/>
    <dgm:cxn modelId="{F81014D6-4F4E-4086-AFB5-13332CB0A4D1}" srcId="{BD3912AF-FACA-4DED-BAA8-B8BA4ED6E37C}" destId="{C81D60A7-CAB1-46B8-A83E-06C3950151DD}" srcOrd="4" destOrd="0" parTransId="{731C1FF0-017E-45EF-B07F-6890A2952A63}" sibTransId="{6776EF39-A2A4-46A8-A4DC-74ABDDC30460}"/>
    <dgm:cxn modelId="{32D17D2F-1D15-4889-9962-1D371B9AD569}" type="presOf" srcId="{4A4F60E6-F1D4-4AF3-8CF0-571748CAF368}" destId="{E3058FD0-D7F0-4BAE-9123-CB53746DF5DC}" srcOrd="0" destOrd="0" presId="urn:microsoft.com/office/officeart/2005/8/layout/hierarchy3"/>
    <dgm:cxn modelId="{1F1A39BF-87EB-4704-A937-5EF1809352B6}" srcId="{BD3912AF-FACA-4DED-BAA8-B8BA4ED6E37C}" destId="{506677D1-8326-4ACE-A961-0D022D72B313}" srcOrd="2" destOrd="0" parTransId="{A4DE791E-A2FC-4410-86A0-2062FEA753C7}" sibTransId="{14A2AC14-6507-4437-9B7B-8808F33777FF}"/>
    <dgm:cxn modelId="{15896A6D-D9FC-4FFC-AB51-0444F22D2405}" type="presOf" srcId="{731C1FF0-017E-45EF-B07F-6890A2952A63}" destId="{21797CFF-1C47-4AE8-BDF3-15EACF312C03}" srcOrd="0" destOrd="0" presId="urn:microsoft.com/office/officeart/2005/8/layout/hierarchy3"/>
    <dgm:cxn modelId="{16A179BC-97E9-4083-BEF5-93D83F14BD9D}" type="presOf" srcId="{AA7C246C-A098-4C9D-BD6F-71BAC7F92B1B}" destId="{9C0125BF-1804-4980-9173-4F491CAD9AED}" srcOrd="0" destOrd="0" presId="urn:microsoft.com/office/officeart/2005/8/layout/hierarchy3"/>
    <dgm:cxn modelId="{EF2BC02D-B2AC-49DF-AF50-2C8464386306}" srcId="{CFB0E5B7-4DC2-4291-89D9-993047A328D5}" destId="{BD3912AF-FACA-4DED-BAA8-B8BA4ED6E37C}" srcOrd="0" destOrd="0" parTransId="{6F96CF9B-C567-4A43-A14F-5B211588CBE8}" sibTransId="{3164C89E-28B7-4BB0-A3DF-4CBB5E3323FE}"/>
    <dgm:cxn modelId="{A782009C-1492-4DED-B0F2-19BC26B7F5E1}" type="presOf" srcId="{970E64BB-7BB0-4D93-BA0F-40A405F7242C}" destId="{85FA1645-9E3F-45EA-A574-8D7CBC97CFF2}" srcOrd="0" destOrd="0" presId="urn:microsoft.com/office/officeart/2005/8/layout/hierarchy3"/>
    <dgm:cxn modelId="{B4AF407B-B664-4B68-99E8-21A6DA1370DE}" type="presOf" srcId="{200A501B-DAD9-41B8-8266-3C6DF7050643}" destId="{A8E22326-3B8E-4D1E-ADD0-03BA0AE37BB9}" srcOrd="0" destOrd="0" presId="urn:microsoft.com/office/officeart/2005/8/layout/hierarchy3"/>
    <dgm:cxn modelId="{2A70CA42-19D3-4DA5-901E-F71FC4A4A032}" type="presOf" srcId="{BD3912AF-FACA-4DED-BAA8-B8BA4ED6E37C}" destId="{C8BE180E-A4CB-4FD9-9DC4-E9283D22B76A}" srcOrd="0" destOrd="0" presId="urn:microsoft.com/office/officeart/2005/8/layout/hierarchy3"/>
    <dgm:cxn modelId="{61EF5976-4EC3-4195-A1D3-9DB3B39E579E}" type="presOf" srcId="{A4DE791E-A2FC-4410-86A0-2062FEA753C7}" destId="{FB34A27B-B567-4A97-8DE2-EA5037DA86FB}" srcOrd="0" destOrd="0" presId="urn:microsoft.com/office/officeart/2005/8/layout/hierarchy3"/>
    <dgm:cxn modelId="{E332D4E4-7BDC-46C0-B26A-44607C4AB38B}" type="presOf" srcId="{506677D1-8326-4ACE-A961-0D022D72B313}" destId="{FCE0F96A-A771-4198-B25A-A1076D17A7AB}" srcOrd="0" destOrd="0" presId="urn:microsoft.com/office/officeart/2005/8/layout/hierarchy3"/>
    <dgm:cxn modelId="{748F4C48-A9BE-4E7B-8F3C-9D3B4D5B9D22}" type="presOf" srcId="{65AA8487-C73F-42A0-8F53-A1439FE92A60}" destId="{ACA3E45E-259C-4553-A269-A5FEB66D1E82}" srcOrd="0" destOrd="0" presId="urn:microsoft.com/office/officeart/2005/8/layout/hierarchy3"/>
    <dgm:cxn modelId="{36A207B0-F857-43ED-A917-F9E07ABD17BD}" type="presParOf" srcId="{B3DE0F34-4869-4E72-96EB-FED851B820B3}" destId="{991E0FA7-3E8D-48CA-90D9-A8DB144FB373}" srcOrd="0" destOrd="0" presId="urn:microsoft.com/office/officeart/2005/8/layout/hierarchy3"/>
    <dgm:cxn modelId="{0A982D21-B39D-4014-9A42-87DDC03A05ED}" type="presParOf" srcId="{991E0FA7-3E8D-48CA-90D9-A8DB144FB373}" destId="{7415D42B-864C-4B76-9FCE-156780337114}" srcOrd="0" destOrd="0" presId="urn:microsoft.com/office/officeart/2005/8/layout/hierarchy3"/>
    <dgm:cxn modelId="{97FE8042-0DF5-421D-8340-699BCD9CC21C}" type="presParOf" srcId="{7415D42B-864C-4B76-9FCE-156780337114}" destId="{C8BE180E-A4CB-4FD9-9DC4-E9283D22B76A}" srcOrd="0" destOrd="0" presId="urn:microsoft.com/office/officeart/2005/8/layout/hierarchy3"/>
    <dgm:cxn modelId="{9AA60609-E5A9-4307-BED8-8303CDF79C62}" type="presParOf" srcId="{7415D42B-864C-4B76-9FCE-156780337114}" destId="{1987FD3E-DE91-496C-BE71-1E27B854F37C}" srcOrd="1" destOrd="0" presId="urn:microsoft.com/office/officeart/2005/8/layout/hierarchy3"/>
    <dgm:cxn modelId="{7AFB419B-2CEB-476F-9DFA-331972581600}" type="presParOf" srcId="{991E0FA7-3E8D-48CA-90D9-A8DB144FB373}" destId="{1A522F23-876D-4006-9B50-6D793088209A}" srcOrd="1" destOrd="0" presId="urn:microsoft.com/office/officeart/2005/8/layout/hierarchy3"/>
    <dgm:cxn modelId="{11458ADD-AB32-441E-8DD4-1A854F674A01}" type="presParOf" srcId="{1A522F23-876D-4006-9B50-6D793088209A}" destId="{577ED186-0CBF-4E61-B251-87A0233FA3AA}" srcOrd="0" destOrd="0" presId="urn:microsoft.com/office/officeart/2005/8/layout/hierarchy3"/>
    <dgm:cxn modelId="{4931F199-E883-4C7D-A7A9-0D5800667EF4}" type="presParOf" srcId="{1A522F23-876D-4006-9B50-6D793088209A}" destId="{9C0125BF-1804-4980-9173-4F491CAD9AED}" srcOrd="1" destOrd="0" presId="urn:microsoft.com/office/officeart/2005/8/layout/hierarchy3"/>
    <dgm:cxn modelId="{DA50E6AB-EB7F-4B91-9E08-1177E9113EF0}" type="presParOf" srcId="{1A522F23-876D-4006-9B50-6D793088209A}" destId="{54781720-E2C0-48F2-B022-EC0BFFC6BEA4}" srcOrd="2" destOrd="0" presId="urn:microsoft.com/office/officeart/2005/8/layout/hierarchy3"/>
    <dgm:cxn modelId="{7EC66FEE-B37C-4682-BC31-32ACB6E5754B}" type="presParOf" srcId="{1A522F23-876D-4006-9B50-6D793088209A}" destId="{E3058FD0-D7F0-4BAE-9123-CB53746DF5DC}" srcOrd="3" destOrd="0" presId="urn:microsoft.com/office/officeart/2005/8/layout/hierarchy3"/>
    <dgm:cxn modelId="{F9BFA0A9-9434-44C9-9B24-221EC5173578}" type="presParOf" srcId="{1A522F23-876D-4006-9B50-6D793088209A}" destId="{FB34A27B-B567-4A97-8DE2-EA5037DA86FB}" srcOrd="4" destOrd="0" presId="urn:microsoft.com/office/officeart/2005/8/layout/hierarchy3"/>
    <dgm:cxn modelId="{B03F5BE4-B745-4251-9899-6D0F6D255B31}" type="presParOf" srcId="{1A522F23-876D-4006-9B50-6D793088209A}" destId="{FCE0F96A-A771-4198-B25A-A1076D17A7AB}" srcOrd="5" destOrd="0" presId="urn:microsoft.com/office/officeart/2005/8/layout/hierarchy3"/>
    <dgm:cxn modelId="{19F5A240-4168-4ECD-88F3-91BB97DF4ECD}" type="presParOf" srcId="{1A522F23-876D-4006-9B50-6D793088209A}" destId="{85FA1645-9E3F-45EA-A574-8D7CBC97CFF2}" srcOrd="6" destOrd="0" presId="urn:microsoft.com/office/officeart/2005/8/layout/hierarchy3"/>
    <dgm:cxn modelId="{0809DF89-74ED-488B-8394-F771F6526094}" type="presParOf" srcId="{1A522F23-876D-4006-9B50-6D793088209A}" destId="{ACA3E45E-259C-4553-A269-A5FEB66D1E82}" srcOrd="7" destOrd="0" presId="urn:microsoft.com/office/officeart/2005/8/layout/hierarchy3"/>
    <dgm:cxn modelId="{86077ED7-976A-4B32-82D7-822B44E02615}" type="presParOf" srcId="{1A522F23-876D-4006-9B50-6D793088209A}" destId="{21797CFF-1C47-4AE8-BDF3-15EACF312C03}" srcOrd="8" destOrd="0" presId="urn:microsoft.com/office/officeart/2005/8/layout/hierarchy3"/>
    <dgm:cxn modelId="{D3E2D680-C679-4330-9A55-29A643A009D6}" type="presParOf" srcId="{1A522F23-876D-4006-9B50-6D793088209A}" destId="{44BA285C-5C05-46AA-B86B-1D2DEACC3950}" srcOrd="9" destOrd="0" presId="urn:microsoft.com/office/officeart/2005/8/layout/hierarchy3"/>
    <dgm:cxn modelId="{3E967FCD-1D45-4685-AC05-63A1B27D0CC2}" type="presParOf" srcId="{1A522F23-876D-4006-9B50-6D793088209A}" destId="{E28F303E-549A-451D-84D8-90CDA77310A7}" srcOrd="10" destOrd="0" presId="urn:microsoft.com/office/officeart/2005/8/layout/hierarchy3"/>
    <dgm:cxn modelId="{F772430B-4B0B-42B5-A7DD-606E1FFAFA93}" type="presParOf" srcId="{1A522F23-876D-4006-9B50-6D793088209A}" destId="{A8E22326-3B8E-4D1E-ADD0-03BA0AE37BB9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B89CA-584B-42FD-9F48-D95177BE96D1}">
      <dsp:nvSpPr>
        <dsp:cNvPr id="0" name=""/>
        <dsp:cNvSpPr/>
      </dsp:nvSpPr>
      <dsp:spPr>
        <a:xfrm>
          <a:off x="5164792" y="1656930"/>
          <a:ext cx="3806550" cy="545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789"/>
              </a:lnTo>
              <a:lnTo>
                <a:pt x="3806550" y="504789"/>
              </a:lnTo>
              <a:lnTo>
                <a:pt x="3806550" y="5458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5286D6-0E9D-418F-9E19-5947B79C9049}">
      <dsp:nvSpPr>
        <dsp:cNvPr id="0" name=""/>
        <dsp:cNvSpPr/>
      </dsp:nvSpPr>
      <dsp:spPr>
        <a:xfrm>
          <a:off x="5164792" y="1656930"/>
          <a:ext cx="624653" cy="20525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1460"/>
              </a:lnTo>
              <a:lnTo>
                <a:pt x="624653" y="2011460"/>
              </a:lnTo>
              <a:lnTo>
                <a:pt x="624653" y="20525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E3A9C-3A0C-420C-9FB7-1266C76CD73E}">
      <dsp:nvSpPr>
        <dsp:cNvPr id="0" name=""/>
        <dsp:cNvSpPr/>
      </dsp:nvSpPr>
      <dsp:spPr>
        <a:xfrm>
          <a:off x="5164792" y="1656930"/>
          <a:ext cx="2135454" cy="1322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1370"/>
              </a:lnTo>
              <a:lnTo>
                <a:pt x="2135454" y="1281370"/>
              </a:lnTo>
              <a:lnTo>
                <a:pt x="2135454" y="13224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40B36-FC4C-4FE5-8513-777120E88FDF}">
      <dsp:nvSpPr>
        <dsp:cNvPr id="0" name=""/>
        <dsp:cNvSpPr/>
      </dsp:nvSpPr>
      <dsp:spPr>
        <a:xfrm>
          <a:off x="5164792" y="1656930"/>
          <a:ext cx="260769" cy="32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846"/>
              </a:lnTo>
              <a:lnTo>
                <a:pt x="260769" y="287846"/>
              </a:lnTo>
              <a:lnTo>
                <a:pt x="260769" y="3289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1DEFB-DAB2-4A73-BC96-BBC5A09C7905}">
      <dsp:nvSpPr>
        <dsp:cNvPr id="0" name=""/>
        <dsp:cNvSpPr/>
      </dsp:nvSpPr>
      <dsp:spPr>
        <a:xfrm>
          <a:off x="2839721" y="1147062"/>
          <a:ext cx="2325070" cy="584197"/>
        </a:xfrm>
        <a:custGeom>
          <a:avLst/>
          <a:gdLst/>
          <a:ahLst/>
          <a:cxnLst/>
          <a:rect l="0" t="0" r="0" b="0"/>
          <a:pathLst>
            <a:path>
              <a:moveTo>
                <a:pt x="0" y="584197"/>
              </a:moveTo>
              <a:lnTo>
                <a:pt x="2325070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46CBF-00B0-44F8-9B25-42613E9D796F}">
      <dsp:nvSpPr>
        <dsp:cNvPr id="0" name=""/>
        <dsp:cNvSpPr/>
      </dsp:nvSpPr>
      <dsp:spPr>
        <a:xfrm>
          <a:off x="1853330" y="816255"/>
          <a:ext cx="986391" cy="2561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062"/>
              </a:lnTo>
              <a:lnTo>
                <a:pt x="986391" y="215062"/>
              </a:lnTo>
              <a:lnTo>
                <a:pt x="986391" y="2561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63DDB-B3A2-4FBF-8AD2-D44C51F9566F}">
      <dsp:nvSpPr>
        <dsp:cNvPr id="0" name=""/>
        <dsp:cNvSpPr/>
      </dsp:nvSpPr>
      <dsp:spPr>
        <a:xfrm>
          <a:off x="1319301" y="3402280"/>
          <a:ext cx="302331" cy="413507"/>
        </a:xfrm>
        <a:custGeom>
          <a:avLst/>
          <a:gdLst/>
          <a:ahLst/>
          <a:cxnLst/>
          <a:rect l="0" t="0" r="0" b="0"/>
          <a:pathLst>
            <a:path>
              <a:moveTo>
                <a:pt x="302331" y="0"/>
              </a:moveTo>
              <a:lnTo>
                <a:pt x="302331" y="372410"/>
              </a:lnTo>
              <a:lnTo>
                <a:pt x="0" y="372410"/>
              </a:lnTo>
              <a:lnTo>
                <a:pt x="0" y="41350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DCD4F-B6B8-40D7-8A2F-F5D3D0A1929A}">
      <dsp:nvSpPr>
        <dsp:cNvPr id="0" name=""/>
        <dsp:cNvSpPr/>
      </dsp:nvSpPr>
      <dsp:spPr>
        <a:xfrm>
          <a:off x="876610" y="2209275"/>
          <a:ext cx="745022" cy="601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323"/>
              </a:lnTo>
              <a:lnTo>
                <a:pt x="745022" y="560323"/>
              </a:lnTo>
              <a:lnTo>
                <a:pt x="745022" y="6014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705BF-C96A-46D6-9DF0-CBF35AE71406}">
      <dsp:nvSpPr>
        <dsp:cNvPr id="0" name=""/>
        <dsp:cNvSpPr/>
      </dsp:nvSpPr>
      <dsp:spPr>
        <a:xfrm>
          <a:off x="876610" y="816255"/>
          <a:ext cx="976719" cy="853505"/>
        </a:xfrm>
        <a:custGeom>
          <a:avLst/>
          <a:gdLst/>
          <a:ahLst/>
          <a:cxnLst/>
          <a:rect l="0" t="0" r="0" b="0"/>
          <a:pathLst>
            <a:path>
              <a:moveTo>
                <a:pt x="976719" y="0"/>
              </a:moveTo>
              <a:lnTo>
                <a:pt x="976719" y="812408"/>
              </a:lnTo>
              <a:lnTo>
                <a:pt x="0" y="812408"/>
              </a:lnTo>
              <a:lnTo>
                <a:pt x="0" y="8535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5B74B1-97F0-4294-BE2F-A63007E88487}">
      <dsp:nvSpPr>
        <dsp:cNvPr id="0" name=""/>
        <dsp:cNvSpPr/>
      </dsp:nvSpPr>
      <dsp:spPr>
        <a:xfrm>
          <a:off x="-49291" y="172851"/>
          <a:ext cx="3805244" cy="643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681C10-EFB5-4D4B-B2E3-CA14E429436E}">
      <dsp:nvSpPr>
        <dsp:cNvPr id="0" name=""/>
        <dsp:cNvSpPr/>
      </dsp:nvSpPr>
      <dsp:spPr>
        <a:xfrm>
          <a:off x="0" y="219678"/>
          <a:ext cx="3805244" cy="643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kern="1200" dirty="0">
              <a:latin typeface="Arial" pitchFamily="34" charset="0"/>
              <a:cs typeface="Arial" pitchFamily="34" charset="0"/>
            </a:rPr>
            <a:t>TUJUAN NKRI</a:t>
          </a:r>
        </a:p>
      </dsp:txBody>
      <dsp:txXfrm>
        <a:off x="18845" y="238523"/>
        <a:ext cx="3767554" cy="605714"/>
      </dsp:txXfrm>
    </dsp:sp>
    <dsp:sp modelId="{142FF853-60B1-4D5F-BCF5-EFD96319F525}">
      <dsp:nvSpPr>
        <dsp:cNvPr id="0" name=""/>
        <dsp:cNvSpPr/>
      </dsp:nvSpPr>
      <dsp:spPr>
        <a:xfrm>
          <a:off x="370372" y="1669760"/>
          <a:ext cx="1012476" cy="5395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8C4B5-50D0-4BA7-A9CB-2DB8560F6354}">
      <dsp:nvSpPr>
        <dsp:cNvPr id="0" name=""/>
        <dsp:cNvSpPr/>
      </dsp:nvSpPr>
      <dsp:spPr>
        <a:xfrm>
          <a:off x="419664" y="1716587"/>
          <a:ext cx="1012476" cy="5395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VISI</a:t>
          </a:r>
        </a:p>
      </dsp:txBody>
      <dsp:txXfrm>
        <a:off x="435466" y="1732389"/>
        <a:ext cx="980872" cy="507910"/>
      </dsp:txXfrm>
    </dsp:sp>
    <dsp:sp modelId="{EBEFB2AF-7E85-4081-810E-7FBA148426D4}">
      <dsp:nvSpPr>
        <dsp:cNvPr id="0" name=""/>
        <dsp:cNvSpPr/>
      </dsp:nvSpPr>
      <dsp:spPr>
        <a:xfrm>
          <a:off x="278572" y="2810696"/>
          <a:ext cx="2686120" cy="5915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878E3-7B40-478E-A030-6EFAD9B75F96}">
      <dsp:nvSpPr>
        <dsp:cNvPr id="0" name=""/>
        <dsp:cNvSpPr/>
      </dsp:nvSpPr>
      <dsp:spPr>
        <a:xfrm>
          <a:off x="327864" y="2857523"/>
          <a:ext cx="2686120" cy="5915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Pancasila (sila ke 5)</a:t>
          </a:r>
        </a:p>
      </dsp:txBody>
      <dsp:txXfrm>
        <a:off x="345191" y="2874850"/>
        <a:ext cx="2651466" cy="556930"/>
      </dsp:txXfrm>
    </dsp:sp>
    <dsp:sp modelId="{A08D084E-9E87-4C7C-A0FA-ECC417B879BC}">
      <dsp:nvSpPr>
        <dsp:cNvPr id="0" name=""/>
        <dsp:cNvSpPr/>
      </dsp:nvSpPr>
      <dsp:spPr>
        <a:xfrm>
          <a:off x="266064" y="3815788"/>
          <a:ext cx="2106473" cy="1804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A5210D-A5AA-417F-9E35-BE355B3B3DC4}">
      <dsp:nvSpPr>
        <dsp:cNvPr id="0" name=""/>
        <dsp:cNvSpPr/>
      </dsp:nvSpPr>
      <dsp:spPr>
        <a:xfrm>
          <a:off x="315356" y="3862615"/>
          <a:ext cx="2106473" cy="1804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Keadilan sosial bagi seluruh rakyat Indonesia. Negara Indonesia yang adil &amp; makmur</a:t>
          </a:r>
        </a:p>
      </dsp:txBody>
      <dsp:txXfrm>
        <a:off x="368204" y="3915463"/>
        <a:ext cx="2000777" cy="1698662"/>
      </dsp:txXfrm>
    </dsp:sp>
    <dsp:sp modelId="{03CA621B-4214-4169-AC63-CAECBD622B7E}">
      <dsp:nvSpPr>
        <dsp:cNvPr id="0" name=""/>
        <dsp:cNvSpPr/>
      </dsp:nvSpPr>
      <dsp:spPr>
        <a:xfrm>
          <a:off x="2442520" y="1072414"/>
          <a:ext cx="794402" cy="658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B3642C-322C-48D5-B0F3-7C4C1309D6E7}">
      <dsp:nvSpPr>
        <dsp:cNvPr id="0" name=""/>
        <dsp:cNvSpPr/>
      </dsp:nvSpPr>
      <dsp:spPr>
        <a:xfrm>
          <a:off x="2491812" y="1119242"/>
          <a:ext cx="794402" cy="658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>
              <a:latin typeface="Arial" pitchFamily="34" charset="0"/>
              <a:cs typeface="Arial" pitchFamily="34" charset="0"/>
            </a:rPr>
            <a:t>MISI</a:t>
          </a:r>
        </a:p>
      </dsp:txBody>
      <dsp:txXfrm>
        <a:off x="2511109" y="1138539"/>
        <a:ext cx="755808" cy="620250"/>
      </dsp:txXfrm>
    </dsp:sp>
    <dsp:sp modelId="{9C3EF02E-8D8A-4193-A2EE-CAF85830F9F3}">
      <dsp:nvSpPr>
        <dsp:cNvPr id="0" name=""/>
        <dsp:cNvSpPr/>
      </dsp:nvSpPr>
      <dsp:spPr>
        <a:xfrm>
          <a:off x="3649873" y="1147062"/>
          <a:ext cx="3029838" cy="5098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C0A01-D13B-4556-97E1-CBA0E1C9C579}">
      <dsp:nvSpPr>
        <dsp:cNvPr id="0" name=""/>
        <dsp:cNvSpPr/>
      </dsp:nvSpPr>
      <dsp:spPr>
        <a:xfrm>
          <a:off x="3699165" y="1193889"/>
          <a:ext cx="3029838" cy="5098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Pembukaan UUD 45</a:t>
          </a:r>
        </a:p>
      </dsp:txBody>
      <dsp:txXfrm>
        <a:off x="3714099" y="1208823"/>
        <a:ext cx="2999970" cy="480000"/>
      </dsp:txXfrm>
    </dsp:sp>
    <dsp:sp modelId="{041968D4-786D-447D-8BFA-0D758C052162}">
      <dsp:nvSpPr>
        <dsp:cNvPr id="0" name=""/>
        <dsp:cNvSpPr/>
      </dsp:nvSpPr>
      <dsp:spPr>
        <a:xfrm>
          <a:off x="4456263" y="1985873"/>
          <a:ext cx="1938596" cy="1190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C609C-FEF5-42C9-B100-E0D71B4DEC6F}">
      <dsp:nvSpPr>
        <dsp:cNvPr id="0" name=""/>
        <dsp:cNvSpPr/>
      </dsp:nvSpPr>
      <dsp:spPr>
        <a:xfrm>
          <a:off x="4505555" y="2032701"/>
          <a:ext cx="1938596" cy="1190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Melindungi segenap bangsa Indonesia</a:t>
          </a:r>
        </a:p>
      </dsp:txBody>
      <dsp:txXfrm>
        <a:off x="4540411" y="2067557"/>
        <a:ext cx="1868884" cy="1120345"/>
      </dsp:txXfrm>
    </dsp:sp>
    <dsp:sp modelId="{A685049C-F008-47DA-9A39-92D5BB49906A}">
      <dsp:nvSpPr>
        <dsp:cNvPr id="0" name=""/>
        <dsp:cNvSpPr/>
      </dsp:nvSpPr>
      <dsp:spPr>
        <a:xfrm>
          <a:off x="6804478" y="2979398"/>
          <a:ext cx="991537" cy="16154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15CD2-9DB0-4BCA-A1DE-0F225727523D}">
      <dsp:nvSpPr>
        <dsp:cNvPr id="0" name=""/>
        <dsp:cNvSpPr/>
      </dsp:nvSpPr>
      <dsp:spPr>
        <a:xfrm>
          <a:off x="6853770" y="3026225"/>
          <a:ext cx="991537" cy="16154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Memaju</a:t>
          </a:r>
          <a:endParaRPr lang="en-US" sz="1400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kan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kesejah</a:t>
          </a:r>
          <a:endParaRPr lang="en-US" sz="1400" kern="1200" dirty="0" smtClean="0">
            <a:latin typeface="Arial" pitchFamily="34" charset="0"/>
            <a:cs typeface="Arial" pitchFamily="34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teraan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umum</a:t>
          </a:r>
          <a:endParaRPr lang="en-US" sz="1400" kern="1200" dirty="0">
            <a:latin typeface="Arial" pitchFamily="34" charset="0"/>
            <a:cs typeface="Arial" pitchFamily="34" charset="0"/>
          </a:endParaRPr>
        </a:p>
      </dsp:txBody>
      <dsp:txXfrm>
        <a:off x="6882811" y="3055266"/>
        <a:ext cx="933455" cy="1557332"/>
      </dsp:txXfrm>
    </dsp:sp>
    <dsp:sp modelId="{873E705B-8820-496E-88E9-3122D35B1D7D}">
      <dsp:nvSpPr>
        <dsp:cNvPr id="0" name=""/>
        <dsp:cNvSpPr/>
      </dsp:nvSpPr>
      <dsp:spPr>
        <a:xfrm>
          <a:off x="5198918" y="3709487"/>
          <a:ext cx="1181054" cy="19215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F7A72-7254-4197-9F7B-117063314DA0}">
      <dsp:nvSpPr>
        <dsp:cNvPr id="0" name=""/>
        <dsp:cNvSpPr/>
      </dsp:nvSpPr>
      <dsp:spPr>
        <a:xfrm>
          <a:off x="5248210" y="3756315"/>
          <a:ext cx="1181054" cy="1921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err="1" smtClean="0">
              <a:latin typeface="Arial" pitchFamily="34" charset="0"/>
              <a:cs typeface="Arial" pitchFamily="34" charset="0"/>
            </a:rPr>
            <a:t>Mencer</a:t>
          </a:r>
          <a:endParaRPr lang="en-US" sz="1600" kern="1200" dirty="0" smtClean="0">
            <a:latin typeface="Arial" pitchFamily="34" charset="0"/>
            <a:cs typeface="Arial" pitchFamily="34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 dirty="0" err="1" smtClean="0">
              <a:latin typeface="Arial" pitchFamily="34" charset="0"/>
              <a:cs typeface="Arial" pitchFamily="34" charset="0"/>
            </a:rPr>
            <a:t>daskan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latin typeface="Arial" pitchFamily="34" charset="0"/>
              <a:cs typeface="Arial" pitchFamily="34" charset="0"/>
            </a:rPr>
            <a:t>kehidupan</a:t>
          </a:r>
          <a:r>
            <a:rPr lang="en-US" sz="16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latin typeface="Arial" pitchFamily="34" charset="0"/>
              <a:cs typeface="Arial" pitchFamily="34" charset="0"/>
            </a:rPr>
            <a:t>bangsa</a:t>
          </a:r>
          <a:endParaRPr lang="en-US" sz="1600" kern="1200" dirty="0">
            <a:latin typeface="Arial" pitchFamily="34" charset="0"/>
            <a:cs typeface="Arial" pitchFamily="34" charset="0"/>
          </a:endParaRPr>
        </a:p>
      </dsp:txBody>
      <dsp:txXfrm>
        <a:off x="5282802" y="3790907"/>
        <a:ext cx="1111870" cy="1852318"/>
      </dsp:txXfrm>
    </dsp:sp>
    <dsp:sp modelId="{0772ADDD-7D3B-4C86-BF60-E9AE07024133}">
      <dsp:nvSpPr>
        <dsp:cNvPr id="0" name=""/>
        <dsp:cNvSpPr/>
      </dsp:nvSpPr>
      <dsp:spPr>
        <a:xfrm>
          <a:off x="8040629" y="2202817"/>
          <a:ext cx="1861427" cy="35896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4F48D3-74F9-42A9-8BF8-E69952AD5EAC}">
      <dsp:nvSpPr>
        <dsp:cNvPr id="0" name=""/>
        <dsp:cNvSpPr/>
      </dsp:nvSpPr>
      <dsp:spPr>
        <a:xfrm>
          <a:off x="8089920" y="2249644"/>
          <a:ext cx="1861427" cy="3589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ikut melaksanakan ketertiban dunia berdasarkan kemerdekaan, perdamaian abadi &amp; keadilan sosial</a:t>
          </a:r>
        </a:p>
      </dsp:txBody>
      <dsp:txXfrm>
        <a:off x="8144439" y="2304163"/>
        <a:ext cx="1752389" cy="34806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69344A-D71A-4982-84C4-5E365A50A4C4}">
      <dsp:nvSpPr>
        <dsp:cNvPr id="0" name=""/>
        <dsp:cNvSpPr/>
      </dsp:nvSpPr>
      <dsp:spPr>
        <a:xfrm>
          <a:off x="4196" y="1768136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BENTUK-BENTUK NEGARA</a:t>
          </a:r>
        </a:p>
      </dsp:txBody>
      <dsp:txXfrm>
        <a:off x="32318" y="1796258"/>
        <a:ext cx="1864066" cy="903911"/>
      </dsp:txXfrm>
    </dsp:sp>
    <dsp:sp modelId="{4306EC38-679B-4459-998D-036B427825C4}">
      <dsp:nvSpPr>
        <dsp:cNvPr id="0" name=""/>
        <dsp:cNvSpPr/>
      </dsp:nvSpPr>
      <dsp:spPr>
        <a:xfrm rot="18289469">
          <a:off x="1636031" y="1679008"/>
          <a:ext cx="1345074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1345074" y="171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2274941" y="1662498"/>
        <a:ext cx="67253" cy="67253"/>
      </dsp:txXfrm>
    </dsp:sp>
    <dsp:sp modelId="{2F334664-8FED-4EF3-8196-C8ABFF373B8D}">
      <dsp:nvSpPr>
        <dsp:cNvPr id="0" name=""/>
        <dsp:cNvSpPr/>
      </dsp:nvSpPr>
      <dsp:spPr>
        <a:xfrm>
          <a:off x="2692630" y="663958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berdasarkan konsep</a:t>
          </a:r>
        </a:p>
      </dsp:txBody>
      <dsp:txXfrm>
        <a:off x="2720752" y="692080"/>
        <a:ext cx="1864066" cy="903911"/>
      </dsp:txXfrm>
    </dsp:sp>
    <dsp:sp modelId="{5B861991-728E-41D6-8605-4E3768ADC03C}">
      <dsp:nvSpPr>
        <dsp:cNvPr id="0" name=""/>
        <dsp:cNvSpPr/>
      </dsp:nvSpPr>
      <dsp:spPr>
        <a:xfrm>
          <a:off x="4612940" y="1126919"/>
          <a:ext cx="768124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768124" y="17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4977799" y="1124832"/>
        <a:ext cx="38406" cy="38406"/>
      </dsp:txXfrm>
    </dsp:sp>
    <dsp:sp modelId="{F54EAA20-C867-405D-BE65-09D561F64422}">
      <dsp:nvSpPr>
        <dsp:cNvPr id="0" name=""/>
        <dsp:cNvSpPr/>
      </dsp:nvSpPr>
      <dsp:spPr>
        <a:xfrm>
          <a:off x="5381065" y="663958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negara kesatuan</a:t>
          </a:r>
        </a:p>
      </dsp:txBody>
      <dsp:txXfrm>
        <a:off x="5409187" y="692080"/>
        <a:ext cx="1864066" cy="903911"/>
      </dsp:txXfrm>
    </dsp:sp>
    <dsp:sp modelId="{DE648BEF-0413-42C7-A6DA-0F20D5E10B5E}">
      <dsp:nvSpPr>
        <dsp:cNvPr id="0" name=""/>
        <dsp:cNvSpPr/>
      </dsp:nvSpPr>
      <dsp:spPr>
        <a:xfrm rot="19457599">
          <a:off x="7212463" y="850874"/>
          <a:ext cx="945947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945947" y="17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7661788" y="844342"/>
        <a:ext cx="47297" cy="47297"/>
      </dsp:txXfrm>
    </dsp:sp>
    <dsp:sp modelId="{80161399-BEF3-4C4A-AA60-5491C1EE109B}">
      <dsp:nvSpPr>
        <dsp:cNvPr id="0" name=""/>
        <dsp:cNvSpPr/>
      </dsp:nvSpPr>
      <dsp:spPr>
        <a:xfrm>
          <a:off x="8069499" y="111869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yg menggunakan konsep sentralisasi</a:t>
          </a:r>
        </a:p>
      </dsp:txBody>
      <dsp:txXfrm>
        <a:off x="8097621" y="139991"/>
        <a:ext cx="1864066" cy="903911"/>
      </dsp:txXfrm>
    </dsp:sp>
    <dsp:sp modelId="{CF465866-4745-407B-93F0-D3A5EB2FD4F7}">
      <dsp:nvSpPr>
        <dsp:cNvPr id="0" name=""/>
        <dsp:cNvSpPr/>
      </dsp:nvSpPr>
      <dsp:spPr>
        <a:xfrm rot="2142401">
          <a:off x="7212463" y="1402963"/>
          <a:ext cx="945947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945947" y="17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7661788" y="1396431"/>
        <a:ext cx="47297" cy="47297"/>
      </dsp:txXfrm>
    </dsp:sp>
    <dsp:sp modelId="{23C629F9-B28F-45A3-8CE1-3199D26F8E3F}">
      <dsp:nvSpPr>
        <dsp:cNvPr id="0" name=""/>
        <dsp:cNvSpPr/>
      </dsp:nvSpPr>
      <dsp:spPr>
        <a:xfrm>
          <a:off x="8069499" y="1216047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yg menggunakan konsep desntralisasi</a:t>
          </a:r>
        </a:p>
      </dsp:txBody>
      <dsp:txXfrm>
        <a:off x="8097621" y="1244169"/>
        <a:ext cx="1864066" cy="903911"/>
      </dsp:txXfrm>
    </dsp:sp>
    <dsp:sp modelId="{1A9489CE-5B47-489F-89F1-02FEA21EF8FD}">
      <dsp:nvSpPr>
        <dsp:cNvPr id="0" name=""/>
        <dsp:cNvSpPr/>
      </dsp:nvSpPr>
      <dsp:spPr>
        <a:xfrm rot="3310531">
          <a:off x="1636031" y="2783186"/>
          <a:ext cx="1345074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1345074" y="171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2274941" y="2766676"/>
        <a:ext cx="67253" cy="67253"/>
      </dsp:txXfrm>
    </dsp:sp>
    <dsp:sp modelId="{50670E2C-77DA-46FE-8C5E-C872E8BD1032}">
      <dsp:nvSpPr>
        <dsp:cNvPr id="0" name=""/>
        <dsp:cNvSpPr/>
      </dsp:nvSpPr>
      <dsp:spPr>
        <a:xfrm>
          <a:off x="2692630" y="2872315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berdasarkan kekuasaan</a:t>
          </a:r>
        </a:p>
      </dsp:txBody>
      <dsp:txXfrm>
        <a:off x="2720752" y="2900437"/>
        <a:ext cx="1864066" cy="903911"/>
      </dsp:txXfrm>
    </dsp:sp>
    <dsp:sp modelId="{D4CCDAE7-D253-4A97-9577-1639B12A3D6D}">
      <dsp:nvSpPr>
        <dsp:cNvPr id="0" name=""/>
        <dsp:cNvSpPr/>
      </dsp:nvSpPr>
      <dsp:spPr>
        <a:xfrm rot="18289469">
          <a:off x="4324465" y="2783186"/>
          <a:ext cx="1345074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1345074" y="17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4963376" y="2766676"/>
        <a:ext cx="67253" cy="67253"/>
      </dsp:txXfrm>
    </dsp:sp>
    <dsp:sp modelId="{370F9406-B40A-4BA9-B3EA-2EE7DAC65F65}">
      <dsp:nvSpPr>
        <dsp:cNvPr id="0" name=""/>
        <dsp:cNvSpPr/>
      </dsp:nvSpPr>
      <dsp:spPr>
        <a:xfrm>
          <a:off x="5381065" y="1768136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monarki</a:t>
          </a:r>
        </a:p>
      </dsp:txBody>
      <dsp:txXfrm>
        <a:off x="5409187" y="1796258"/>
        <a:ext cx="1864066" cy="903911"/>
      </dsp:txXfrm>
    </dsp:sp>
    <dsp:sp modelId="{7E6F4164-5344-4383-B699-FD89216FA5D2}">
      <dsp:nvSpPr>
        <dsp:cNvPr id="0" name=""/>
        <dsp:cNvSpPr/>
      </dsp:nvSpPr>
      <dsp:spPr>
        <a:xfrm>
          <a:off x="4612940" y="3335276"/>
          <a:ext cx="768124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768124" y="17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4977799" y="3333189"/>
        <a:ext cx="38406" cy="38406"/>
      </dsp:txXfrm>
    </dsp:sp>
    <dsp:sp modelId="{65F37AA9-3150-4714-9BE2-1D8AAF35B04F}">
      <dsp:nvSpPr>
        <dsp:cNvPr id="0" name=""/>
        <dsp:cNvSpPr/>
      </dsp:nvSpPr>
      <dsp:spPr>
        <a:xfrm>
          <a:off x="5381065" y="2872315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oligarki</a:t>
          </a:r>
        </a:p>
      </dsp:txBody>
      <dsp:txXfrm>
        <a:off x="5409187" y="2900437"/>
        <a:ext cx="1864066" cy="903911"/>
      </dsp:txXfrm>
    </dsp:sp>
    <dsp:sp modelId="{C6E51FC6-3FA7-4FB0-8726-2625438B954E}">
      <dsp:nvSpPr>
        <dsp:cNvPr id="0" name=""/>
        <dsp:cNvSpPr/>
      </dsp:nvSpPr>
      <dsp:spPr>
        <a:xfrm rot="3310531">
          <a:off x="4324465" y="3887365"/>
          <a:ext cx="1345074" cy="34233"/>
        </a:xfrm>
        <a:custGeom>
          <a:avLst/>
          <a:gdLst/>
          <a:ahLst/>
          <a:cxnLst/>
          <a:rect l="0" t="0" r="0" b="0"/>
          <a:pathLst>
            <a:path>
              <a:moveTo>
                <a:pt x="0" y="17116"/>
              </a:moveTo>
              <a:lnTo>
                <a:pt x="1345074" y="171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>
            <a:latin typeface="Arial" pitchFamily="34" charset="0"/>
            <a:cs typeface="Arial" pitchFamily="34" charset="0"/>
          </a:endParaRPr>
        </a:p>
      </dsp:txBody>
      <dsp:txXfrm>
        <a:off x="4963376" y="3870855"/>
        <a:ext cx="67253" cy="67253"/>
      </dsp:txXfrm>
    </dsp:sp>
    <dsp:sp modelId="{129E5244-B74E-42EA-9F64-F3EC1D6D22EA}">
      <dsp:nvSpPr>
        <dsp:cNvPr id="0" name=""/>
        <dsp:cNvSpPr/>
      </dsp:nvSpPr>
      <dsp:spPr>
        <a:xfrm>
          <a:off x="5381065" y="3976493"/>
          <a:ext cx="1920310" cy="960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demokrasi</a:t>
          </a:r>
        </a:p>
      </dsp:txBody>
      <dsp:txXfrm>
        <a:off x="5409187" y="4004615"/>
        <a:ext cx="1864066" cy="90391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7A1982-7280-4C88-B429-6ED0857D84E4}">
      <dsp:nvSpPr>
        <dsp:cNvPr id="0" name=""/>
        <dsp:cNvSpPr/>
      </dsp:nvSpPr>
      <dsp:spPr>
        <a:xfrm>
          <a:off x="1016950" y="1168"/>
          <a:ext cx="5842612" cy="4708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CARA MEMPEROLEH KEWARGANEGARAAN INDONESIA</a:t>
          </a:r>
        </a:p>
      </dsp:txBody>
      <dsp:txXfrm>
        <a:off x="1030740" y="14958"/>
        <a:ext cx="5815032" cy="443243"/>
      </dsp:txXfrm>
    </dsp:sp>
    <dsp:sp modelId="{C7CF30E8-3A39-4192-B6D1-5B94C8906FAD}">
      <dsp:nvSpPr>
        <dsp:cNvPr id="0" name=""/>
        <dsp:cNvSpPr/>
      </dsp:nvSpPr>
      <dsp:spPr>
        <a:xfrm>
          <a:off x="1601211" y="471991"/>
          <a:ext cx="610015" cy="353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3117"/>
              </a:lnTo>
              <a:lnTo>
                <a:pt x="610015" y="35311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064F0-443D-4144-882C-8C0FA9D0A3AC}">
      <dsp:nvSpPr>
        <dsp:cNvPr id="0" name=""/>
        <dsp:cNvSpPr/>
      </dsp:nvSpPr>
      <dsp:spPr>
        <a:xfrm>
          <a:off x="2211226" y="589697"/>
          <a:ext cx="1257082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Kelahiran</a:t>
          </a:r>
        </a:p>
      </dsp:txBody>
      <dsp:txXfrm>
        <a:off x="2225016" y="603487"/>
        <a:ext cx="1229502" cy="443243"/>
      </dsp:txXfrm>
    </dsp:sp>
    <dsp:sp modelId="{43647B51-6BAD-42B9-8C27-BD82A47BA3F9}">
      <dsp:nvSpPr>
        <dsp:cNvPr id="0" name=""/>
        <dsp:cNvSpPr/>
      </dsp:nvSpPr>
      <dsp:spPr>
        <a:xfrm>
          <a:off x="1601211" y="471991"/>
          <a:ext cx="610015" cy="94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1646"/>
              </a:lnTo>
              <a:lnTo>
                <a:pt x="610015" y="9416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6CE13-23CE-4CFF-BF88-A900539A71EC}">
      <dsp:nvSpPr>
        <dsp:cNvPr id="0" name=""/>
        <dsp:cNvSpPr/>
      </dsp:nvSpPr>
      <dsp:spPr>
        <a:xfrm>
          <a:off x="2211226" y="1178225"/>
          <a:ext cx="1557776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Perkawinan</a:t>
          </a:r>
        </a:p>
      </dsp:txBody>
      <dsp:txXfrm>
        <a:off x="2225016" y="1192015"/>
        <a:ext cx="1530196" cy="443243"/>
      </dsp:txXfrm>
    </dsp:sp>
    <dsp:sp modelId="{8932AFEA-3B1E-4860-BE91-4117D96FBDAC}">
      <dsp:nvSpPr>
        <dsp:cNvPr id="0" name=""/>
        <dsp:cNvSpPr/>
      </dsp:nvSpPr>
      <dsp:spPr>
        <a:xfrm>
          <a:off x="1601211" y="471991"/>
          <a:ext cx="610015" cy="153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0174"/>
              </a:lnTo>
              <a:lnTo>
                <a:pt x="610015" y="15301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3B27F-0DB6-4336-A985-0DE7D2CCFBBE}">
      <dsp:nvSpPr>
        <dsp:cNvPr id="0" name=""/>
        <dsp:cNvSpPr/>
      </dsp:nvSpPr>
      <dsp:spPr>
        <a:xfrm>
          <a:off x="2211226" y="1766754"/>
          <a:ext cx="1557768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Pengangkatan</a:t>
          </a:r>
        </a:p>
      </dsp:txBody>
      <dsp:txXfrm>
        <a:off x="2225016" y="1780544"/>
        <a:ext cx="1530188" cy="443243"/>
      </dsp:txXfrm>
    </dsp:sp>
    <dsp:sp modelId="{7EAB6445-7662-4A0F-905A-061990AC75B1}">
      <dsp:nvSpPr>
        <dsp:cNvPr id="0" name=""/>
        <dsp:cNvSpPr/>
      </dsp:nvSpPr>
      <dsp:spPr>
        <a:xfrm>
          <a:off x="1601211" y="471991"/>
          <a:ext cx="610015" cy="21187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703"/>
              </a:lnTo>
              <a:lnTo>
                <a:pt x="610015" y="21187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5BE8E-328A-4A3A-91E7-D5A575B07313}">
      <dsp:nvSpPr>
        <dsp:cNvPr id="0" name=""/>
        <dsp:cNvSpPr/>
      </dsp:nvSpPr>
      <dsp:spPr>
        <a:xfrm>
          <a:off x="2211226" y="2355283"/>
          <a:ext cx="2882619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Dikabulkannya permohonan</a:t>
          </a:r>
        </a:p>
      </dsp:txBody>
      <dsp:txXfrm>
        <a:off x="2225016" y="2369073"/>
        <a:ext cx="2855039" cy="443243"/>
      </dsp:txXfrm>
    </dsp:sp>
    <dsp:sp modelId="{A4EE48FB-B10C-466D-A2F1-23C0B38B8599}">
      <dsp:nvSpPr>
        <dsp:cNvPr id="0" name=""/>
        <dsp:cNvSpPr/>
      </dsp:nvSpPr>
      <dsp:spPr>
        <a:xfrm>
          <a:off x="1601211" y="471991"/>
          <a:ext cx="610015" cy="2707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232"/>
              </a:lnTo>
              <a:lnTo>
                <a:pt x="610015" y="2707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6816CA-12A5-49BD-8460-974B458935ED}">
      <dsp:nvSpPr>
        <dsp:cNvPr id="0" name=""/>
        <dsp:cNvSpPr/>
      </dsp:nvSpPr>
      <dsp:spPr>
        <a:xfrm>
          <a:off x="2211226" y="2943812"/>
          <a:ext cx="2025171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Pewarganegaraan</a:t>
          </a:r>
        </a:p>
      </dsp:txBody>
      <dsp:txXfrm>
        <a:off x="2225016" y="2957602"/>
        <a:ext cx="1997591" cy="443243"/>
      </dsp:txXfrm>
    </dsp:sp>
    <dsp:sp modelId="{8B8F3EED-3B5E-4266-BC72-33EEB7B1C47B}">
      <dsp:nvSpPr>
        <dsp:cNvPr id="0" name=""/>
        <dsp:cNvSpPr/>
      </dsp:nvSpPr>
      <dsp:spPr>
        <a:xfrm>
          <a:off x="1601211" y="471991"/>
          <a:ext cx="610015" cy="3295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761"/>
              </a:lnTo>
              <a:lnTo>
                <a:pt x="610015" y="32957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8234EC-EE1D-4B39-A124-C5B735449D1A}">
      <dsp:nvSpPr>
        <dsp:cNvPr id="0" name=""/>
        <dsp:cNvSpPr/>
      </dsp:nvSpPr>
      <dsp:spPr>
        <a:xfrm>
          <a:off x="2211226" y="3532340"/>
          <a:ext cx="1906253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penghargaan</a:t>
          </a:r>
        </a:p>
      </dsp:txBody>
      <dsp:txXfrm>
        <a:off x="2225016" y="3546130"/>
        <a:ext cx="1878673" cy="443243"/>
      </dsp:txXfrm>
    </dsp:sp>
    <dsp:sp modelId="{6439D686-B790-4FEA-8D28-7115B452657C}">
      <dsp:nvSpPr>
        <dsp:cNvPr id="0" name=""/>
        <dsp:cNvSpPr/>
      </dsp:nvSpPr>
      <dsp:spPr>
        <a:xfrm>
          <a:off x="1601211" y="471991"/>
          <a:ext cx="610015" cy="38842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4289"/>
              </a:lnTo>
              <a:lnTo>
                <a:pt x="610015" y="38842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C67A0A-F04B-40D1-9913-05AED7B20483}">
      <dsp:nvSpPr>
        <dsp:cNvPr id="0" name=""/>
        <dsp:cNvSpPr/>
      </dsp:nvSpPr>
      <dsp:spPr>
        <a:xfrm>
          <a:off x="2211226" y="4120869"/>
          <a:ext cx="2373663" cy="470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karena turut ayah/ibu</a:t>
          </a:r>
        </a:p>
      </dsp:txBody>
      <dsp:txXfrm>
        <a:off x="2225016" y="4134659"/>
        <a:ext cx="2346083" cy="4432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E180E-A4CB-4FD9-9DC4-E9283D22B76A}">
      <dsp:nvSpPr>
        <dsp:cNvPr id="0" name=""/>
        <dsp:cNvSpPr/>
      </dsp:nvSpPr>
      <dsp:spPr>
        <a:xfrm>
          <a:off x="643943" y="753"/>
          <a:ext cx="5042120" cy="6236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NEGARA HUKUM INDONESIA</a:t>
          </a:r>
        </a:p>
      </dsp:txBody>
      <dsp:txXfrm>
        <a:off x="662209" y="19019"/>
        <a:ext cx="5005588" cy="587110"/>
      </dsp:txXfrm>
    </dsp:sp>
    <dsp:sp modelId="{577ED186-0CBF-4E61-B251-87A0233FA3AA}">
      <dsp:nvSpPr>
        <dsp:cNvPr id="0" name=""/>
        <dsp:cNvSpPr/>
      </dsp:nvSpPr>
      <dsp:spPr>
        <a:xfrm>
          <a:off x="1148155" y="624395"/>
          <a:ext cx="504212" cy="467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7731"/>
              </a:lnTo>
              <a:lnTo>
                <a:pt x="504212" y="4677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125BF-1804-4980-9173-4F491CAD9AED}">
      <dsp:nvSpPr>
        <dsp:cNvPr id="0" name=""/>
        <dsp:cNvSpPr/>
      </dsp:nvSpPr>
      <dsp:spPr>
        <a:xfrm>
          <a:off x="1652367" y="780305"/>
          <a:ext cx="5734862" cy="62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Adanya supremasi hukum; pasal 1 ayat 3 UUD 1945</a:t>
          </a:r>
        </a:p>
      </dsp:txBody>
      <dsp:txXfrm>
        <a:off x="1670633" y="798571"/>
        <a:ext cx="5698330" cy="587110"/>
      </dsp:txXfrm>
    </dsp:sp>
    <dsp:sp modelId="{925568F0-B896-4140-ADA1-B405706F074A}">
      <dsp:nvSpPr>
        <dsp:cNvPr id="0" name=""/>
        <dsp:cNvSpPr/>
      </dsp:nvSpPr>
      <dsp:spPr>
        <a:xfrm>
          <a:off x="1148155" y="624395"/>
          <a:ext cx="504212" cy="1247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7284"/>
              </a:lnTo>
              <a:lnTo>
                <a:pt x="504212" y="12472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D06481-D7DA-4AD7-8F7F-1F58743C37AA}">
      <dsp:nvSpPr>
        <dsp:cNvPr id="0" name=""/>
        <dsp:cNvSpPr/>
      </dsp:nvSpPr>
      <dsp:spPr>
        <a:xfrm>
          <a:off x="1652367" y="1559858"/>
          <a:ext cx="6344774" cy="62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adanya pemisahan kekuasaan; psl 2-24c UUD 1945</a:t>
          </a:r>
        </a:p>
      </dsp:txBody>
      <dsp:txXfrm>
        <a:off x="1670633" y="1578124"/>
        <a:ext cx="6308242" cy="587110"/>
      </dsp:txXfrm>
    </dsp:sp>
    <dsp:sp modelId="{C3298138-C8A9-4563-85EB-29D950BA1AF9}">
      <dsp:nvSpPr>
        <dsp:cNvPr id="0" name=""/>
        <dsp:cNvSpPr/>
      </dsp:nvSpPr>
      <dsp:spPr>
        <a:xfrm>
          <a:off x="1148155" y="624395"/>
          <a:ext cx="504212" cy="2026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6836"/>
              </a:lnTo>
              <a:lnTo>
                <a:pt x="504212" y="20268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4E6A5-BD11-4B9E-9BCE-CB8FB8F404F0}">
      <dsp:nvSpPr>
        <dsp:cNvPr id="0" name=""/>
        <dsp:cNvSpPr/>
      </dsp:nvSpPr>
      <dsp:spPr>
        <a:xfrm>
          <a:off x="1652367" y="2339410"/>
          <a:ext cx="7890877" cy="62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adanya pemerintahan berdasarkan UU; psl 4(1) &amp; psl 9(1) UUD 1945</a:t>
          </a:r>
        </a:p>
      </dsp:txBody>
      <dsp:txXfrm>
        <a:off x="1670633" y="2357676"/>
        <a:ext cx="7854345" cy="587110"/>
      </dsp:txXfrm>
    </dsp:sp>
    <dsp:sp modelId="{53CAEB48-453C-465E-802C-B51776FDEE4A}">
      <dsp:nvSpPr>
        <dsp:cNvPr id="0" name=""/>
        <dsp:cNvSpPr/>
      </dsp:nvSpPr>
      <dsp:spPr>
        <a:xfrm>
          <a:off x="1148155" y="624395"/>
          <a:ext cx="504212" cy="28063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6389"/>
              </a:lnTo>
              <a:lnTo>
                <a:pt x="504212" y="28063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28538-F623-4D69-908B-B34FA04BC78C}">
      <dsp:nvSpPr>
        <dsp:cNvPr id="0" name=""/>
        <dsp:cNvSpPr/>
      </dsp:nvSpPr>
      <dsp:spPr>
        <a:xfrm>
          <a:off x="1652367" y="3118963"/>
          <a:ext cx="6363463" cy="62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adanya kesamaan dihadapan hukum; psl 27(1) UUD 1945</a:t>
          </a:r>
        </a:p>
      </dsp:txBody>
      <dsp:txXfrm>
        <a:off x="1670633" y="3137229"/>
        <a:ext cx="6326931" cy="587110"/>
      </dsp:txXfrm>
    </dsp:sp>
    <dsp:sp modelId="{759340B0-4620-4D7F-8420-96552444DBA5}">
      <dsp:nvSpPr>
        <dsp:cNvPr id="0" name=""/>
        <dsp:cNvSpPr/>
      </dsp:nvSpPr>
      <dsp:spPr>
        <a:xfrm>
          <a:off x="1148155" y="624395"/>
          <a:ext cx="504212" cy="3585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5941"/>
              </a:lnTo>
              <a:lnTo>
                <a:pt x="504212" y="35859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70DE3-8ECF-49C3-8F7F-1DCA2759B43C}">
      <dsp:nvSpPr>
        <dsp:cNvPr id="0" name=""/>
        <dsp:cNvSpPr/>
      </dsp:nvSpPr>
      <dsp:spPr>
        <a:xfrm>
          <a:off x="1652367" y="3898516"/>
          <a:ext cx="5935535" cy="62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adanya peralihan administrasi; psl 24 (2) UUD 1945</a:t>
          </a:r>
        </a:p>
      </dsp:txBody>
      <dsp:txXfrm>
        <a:off x="1670633" y="3916782"/>
        <a:ext cx="5899003" cy="587110"/>
      </dsp:txXfrm>
    </dsp:sp>
    <dsp:sp modelId="{22F803F3-E5E0-4F30-90E1-A09D01A96643}">
      <dsp:nvSpPr>
        <dsp:cNvPr id="0" name=""/>
        <dsp:cNvSpPr/>
      </dsp:nvSpPr>
      <dsp:spPr>
        <a:xfrm>
          <a:off x="1148155" y="624395"/>
          <a:ext cx="504212" cy="4365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65494"/>
              </a:lnTo>
              <a:lnTo>
                <a:pt x="504212" y="43654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89C0D6-2752-44A2-BFA5-F8A4E7F60FCA}">
      <dsp:nvSpPr>
        <dsp:cNvPr id="0" name=""/>
        <dsp:cNvSpPr/>
      </dsp:nvSpPr>
      <dsp:spPr>
        <a:xfrm>
          <a:off x="1652367" y="4678068"/>
          <a:ext cx="7613002" cy="6236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latin typeface="Arial" pitchFamily="34" charset="0"/>
              <a:cs typeface="Arial" pitchFamily="34" charset="0"/>
            </a:rPr>
            <a:t>adanya jaminan perlindungan thd HAM; psl 28A - 28J UUD 1945</a:t>
          </a:r>
        </a:p>
      </dsp:txBody>
      <dsp:txXfrm>
        <a:off x="1670633" y="4696334"/>
        <a:ext cx="7576470" cy="5871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75228-C964-4C9F-858F-A24836BC8C34}">
      <dsp:nvSpPr>
        <dsp:cNvPr id="0" name=""/>
        <dsp:cNvSpPr/>
      </dsp:nvSpPr>
      <dsp:spPr>
        <a:xfrm>
          <a:off x="0" y="5669852"/>
          <a:ext cx="8822028" cy="5316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10 AGUSTUS 2002 - SEKARANG</a:t>
          </a:r>
        </a:p>
      </dsp:txBody>
      <dsp:txXfrm>
        <a:off x="0" y="5669852"/>
        <a:ext cx="8822028" cy="287074"/>
      </dsp:txXfrm>
    </dsp:sp>
    <dsp:sp modelId="{E34F8983-ABB1-4FC0-AD6A-634B3A9AFEDC}">
      <dsp:nvSpPr>
        <dsp:cNvPr id="0" name=""/>
        <dsp:cNvSpPr/>
      </dsp:nvSpPr>
      <dsp:spPr>
        <a:xfrm>
          <a:off x="0" y="5946294"/>
          <a:ext cx="8822028" cy="244544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AMANDEMEN I, II, III, IV UUD 1945 </a:t>
          </a:r>
        </a:p>
      </dsp:txBody>
      <dsp:txXfrm>
        <a:off x="0" y="5946294"/>
        <a:ext cx="8822028" cy="244544"/>
      </dsp:txXfrm>
    </dsp:sp>
    <dsp:sp modelId="{275F1F0B-7B12-408E-8AE9-F7CAB44E72B1}">
      <dsp:nvSpPr>
        <dsp:cNvPr id="0" name=""/>
        <dsp:cNvSpPr/>
      </dsp:nvSpPr>
      <dsp:spPr>
        <a:xfrm rot="10800000">
          <a:off x="0" y="4860196"/>
          <a:ext cx="8822028" cy="817629"/>
        </a:xfrm>
        <a:prstGeom prst="upArrowCallou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9 NOVEMBER 2001 - 10 AGUSTUS 2002</a:t>
          </a:r>
        </a:p>
      </dsp:txBody>
      <dsp:txXfrm rot="-10800000">
        <a:off x="0" y="4860196"/>
        <a:ext cx="8822028" cy="286988"/>
      </dsp:txXfrm>
    </dsp:sp>
    <dsp:sp modelId="{2FE50D24-130B-4713-ABF7-FAEE38A535BA}">
      <dsp:nvSpPr>
        <dsp:cNvPr id="0" name=""/>
        <dsp:cNvSpPr/>
      </dsp:nvSpPr>
      <dsp:spPr>
        <a:xfrm>
          <a:off x="0" y="5147185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121318"/>
            <a:satOff val="-10764"/>
            <a:lumOff val="-11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21318"/>
              <a:satOff val="-10764"/>
              <a:lumOff val="-1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AMANDEMEN I,II,III UUD 1945</a:t>
          </a:r>
        </a:p>
      </dsp:txBody>
      <dsp:txXfrm>
        <a:off x="0" y="5147185"/>
        <a:ext cx="8822028" cy="244471"/>
      </dsp:txXfrm>
    </dsp:sp>
    <dsp:sp modelId="{0B4F2FAD-9D89-40FB-B555-44318EF2CD67}">
      <dsp:nvSpPr>
        <dsp:cNvPr id="0" name=""/>
        <dsp:cNvSpPr/>
      </dsp:nvSpPr>
      <dsp:spPr>
        <a:xfrm rot="10800000">
          <a:off x="0" y="4050541"/>
          <a:ext cx="8822028" cy="817629"/>
        </a:xfrm>
        <a:prstGeom prst="upArrowCallout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18 AGUSTUS 2000 - 9 NOVEMBER 2001</a:t>
          </a:r>
        </a:p>
      </dsp:txBody>
      <dsp:txXfrm rot="-10800000">
        <a:off x="0" y="4050541"/>
        <a:ext cx="8822028" cy="286988"/>
      </dsp:txXfrm>
    </dsp:sp>
    <dsp:sp modelId="{FF984D66-F348-4391-A768-BEC5CC51DFC9}">
      <dsp:nvSpPr>
        <dsp:cNvPr id="0" name=""/>
        <dsp:cNvSpPr/>
      </dsp:nvSpPr>
      <dsp:spPr>
        <a:xfrm>
          <a:off x="0" y="4337529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242636"/>
            <a:satOff val="-21527"/>
            <a:lumOff val="-22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42636"/>
              <a:satOff val="-21527"/>
              <a:lumOff val="-2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AMANDEMEN I, II UUD 1945</a:t>
          </a:r>
        </a:p>
      </dsp:txBody>
      <dsp:txXfrm>
        <a:off x="0" y="4337529"/>
        <a:ext cx="8822028" cy="244471"/>
      </dsp:txXfrm>
    </dsp:sp>
    <dsp:sp modelId="{FFE57EED-BD2A-400A-88F8-1CBCA9B79E37}">
      <dsp:nvSpPr>
        <dsp:cNvPr id="0" name=""/>
        <dsp:cNvSpPr/>
      </dsp:nvSpPr>
      <dsp:spPr>
        <a:xfrm rot="10800000">
          <a:off x="0" y="3240885"/>
          <a:ext cx="8822028" cy="817629"/>
        </a:xfrm>
        <a:prstGeom prst="upArrowCallou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19 OKTOBER 1999 - 18 AGUSTUS 2000</a:t>
          </a:r>
        </a:p>
      </dsp:txBody>
      <dsp:txXfrm rot="-10800000">
        <a:off x="0" y="3240885"/>
        <a:ext cx="8822028" cy="286988"/>
      </dsp:txXfrm>
    </dsp:sp>
    <dsp:sp modelId="{FAD263DA-C7E4-4B2A-A8DA-4292DF1CD32B}">
      <dsp:nvSpPr>
        <dsp:cNvPr id="0" name=""/>
        <dsp:cNvSpPr/>
      </dsp:nvSpPr>
      <dsp:spPr>
        <a:xfrm>
          <a:off x="0" y="3527873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363954"/>
            <a:satOff val="-32291"/>
            <a:lumOff val="-33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63954"/>
              <a:satOff val="-32291"/>
              <a:lumOff val="-3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AMANDEMEN I UUD 1945</a:t>
          </a:r>
        </a:p>
      </dsp:txBody>
      <dsp:txXfrm>
        <a:off x="0" y="3527873"/>
        <a:ext cx="8822028" cy="244471"/>
      </dsp:txXfrm>
    </dsp:sp>
    <dsp:sp modelId="{DF827D00-D22B-4737-BA0A-A739ECBEB669}">
      <dsp:nvSpPr>
        <dsp:cNvPr id="0" name=""/>
        <dsp:cNvSpPr/>
      </dsp:nvSpPr>
      <dsp:spPr>
        <a:xfrm rot="10800000">
          <a:off x="0" y="2431230"/>
          <a:ext cx="8822028" cy="817629"/>
        </a:xfrm>
        <a:prstGeom prst="upArrowCallout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5 JULI 1959 - 19 OKTOBER 1999</a:t>
          </a:r>
        </a:p>
      </dsp:txBody>
      <dsp:txXfrm rot="-10800000">
        <a:off x="0" y="2431230"/>
        <a:ext cx="8822028" cy="286988"/>
      </dsp:txXfrm>
    </dsp:sp>
    <dsp:sp modelId="{D8F28BB9-41E9-4A6F-AA66-174351F04A09}">
      <dsp:nvSpPr>
        <dsp:cNvPr id="0" name=""/>
        <dsp:cNvSpPr/>
      </dsp:nvSpPr>
      <dsp:spPr>
        <a:xfrm>
          <a:off x="0" y="2718218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485272"/>
            <a:satOff val="-43055"/>
            <a:lumOff val="-43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85272"/>
              <a:satOff val="-43055"/>
              <a:lumOff val="-4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UUD 1945</a:t>
          </a:r>
        </a:p>
      </dsp:txBody>
      <dsp:txXfrm>
        <a:off x="0" y="2718218"/>
        <a:ext cx="8822028" cy="244471"/>
      </dsp:txXfrm>
    </dsp:sp>
    <dsp:sp modelId="{209032E7-5A27-4CEE-A095-6DFD141DA721}">
      <dsp:nvSpPr>
        <dsp:cNvPr id="0" name=""/>
        <dsp:cNvSpPr/>
      </dsp:nvSpPr>
      <dsp:spPr>
        <a:xfrm rot="10800000">
          <a:off x="0" y="1621574"/>
          <a:ext cx="8822028" cy="817629"/>
        </a:xfrm>
        <a:prstGeom prst="upArrowCallou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17 AGUSTUS 1950 - 5 JULI 1959</a:t>
          </a:r>
        </a:p>
      </dsp:txBody>
      <dsp:txXfrm rot="-10800000">
        <a:off x="0" y="1621574"/>
        <a:ext cx="8822028" cy="286988"/>
      </dsp:txXfrm>
    </dsp:sp>
    <dsp:sp modelId="{B52E2782-065E-42F8-85FF-B76E5BD9BC2D}">
      <dsp:nvSpPr>
        <dsp:cNvPr id="0" name=""/>
        <dsp:cNvSpPr/>
      </dsp:nvSpPr>
      <dsp:spPr>
        <a:xfrm>
          <a:off x="0" y="1908562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606590"/>
            <a:satOff val="-53819"/>
            <a:lumOff val="-54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06590"/>
              <a:satOff val="-53819"/>
              <a:lumOff val="-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UUDS 1950</a:t>
          </a:r>
        </a:p>
      </dsp:txBody>
      <dsp:txXfrm>
        <a:off x="0" y="1908562"/>
        <a:ext cx="8822028" cy="244471"/>
      </dsp:txXfrm>
    </dsp:sp>
    <dsp:sp modelId="{F6066FDA-9081-441F-854F-A37961D69D93}">
      <dsp:nvSpPr>
        <dsp:cNvPr id="0" name=""/>
        <dsp:cNvSpPr/>
      </dsp:nvSpPr>
      <dsp:spPr>
        <a:xfrm rot="10800000">
          <a:off x="0" y="811919"/>
          <a:ext cx="8822028" cy="817629"/>
        </a:xfrm>
        <a:prstGeom prst="upArrowCallout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27 DESEMBER 1949 - 17 AGUSTUS 1950</a:t>
          </a:r>
        </a:p>
      </dsp:txBody>
      <dsp:txXfrm rot="-10800000">
        <a:off x="0" y="811919"/>
        <a:ext cx="8822028" cy="286988"/>
      </dsp:txXfrm>
    </dsp:sp>
    <dsp:sp modelId="{3A951E35-A06C-4433-ADB2-7605370CFFB2}">
      <dsp:nvSpPr>
        <dsp:cNvPr id="0" name=""/>
        <dsp:cNvSpPr/>
      </dsp:nvSpPr>
      <dsp:spPr>
        <a:xfrm>
          <a:off x="0" y="1098907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727908"/>
            <a:satOff val="-64582"/>
            <a:lumOff val="-65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727908"/>
              <a:satOff val="-64582"/>
              <a:lumOff val="-6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KONSTITUSI RIS</a:t>
          </a:r>
        </a:p>
      </dsp:txBody>
      <dsp:txXfrm>
        <a:off x="0" y="1098907"/>
        <a:ext cx="8822028" cy="244471"/>
      </dsp:txXfrm>
    </dsp:sp>
    <dsp:sp modelId="{A14A6089-E1AB-40D1-97E8-8F3A3C2E8C8B}">
      <dsp:nvSpPr>
        <dsp:cNvPr id="0" name=""/>
        <dsp:cNvSpPr/>
      </dsp:nvSpPr>
      <dsp:spPr>
        <a:xfrm rot="10800000">
          <a:off x="0" y="2263"/>
          <a:ext cx="8822028" cy="817629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18 AGUSTUS 1945 - 27 DESEMBER 1949</a:t>
          </a:r>
        </a:p>
      </dsp:txBody>
      <dsp:txXfrm rot="-10800000">
        <a:off x="0" y="2263"/>
        <a:ext cx="8822028" cy="286988"/>
      </dsp:txXfrm>
    </dsp:sp>
    <dsp:sp modelId="{C92BFC06-643A-473C-8139-C835749C7CEE}">
      <dsp:nvSpPr>
        <dsp:cNvPr id="0" name=""/>
        <dsp:cNvSpPr/>
      </dsp:nvSpPr>
      <dsp:spPr>
        <a:xfrm>
          <a:off x="0" y="289251"/>
          <a:ext cx="8822028" cy="244471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OENDANG-OENDANG DASAR</a:t>
          </a:r>
        </a:p>
      </dsp:txBody>
      <dsp:txXfrm>
        <a:off x="0" y="289251"/>
        <a:ext cx="8822028" cy="2444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BE180E-A4CB-4FD9-9DC4-E9283D22B76A}">
      <dsp:nvSpPr>
        <dsp:cNvPr id="0" name=""/>
        <dsp:cNvSpPr/>
      </dsp:nvSpPr>
      <dsp:spPr>
        <a:xfrm>
          <a:off x="1790870" y="1625"/>
          <a:ext cx="4114656" cy="6277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TUGAS MAHKAMAN KONSTITUSI</a:t>
          </a:r>
        </a:p>
      </dsp:txBody>
      <dsp:txXfrm>
        <a:off x="1809255" y="20010"/>
        <a:ext cx="4077886" cy="590931"/>
      </dsp:txXfrm>
    </dsp:sp>
    <dsp:sp modelId="{577ED186-0CBF-4E61-B251-87A0233FA3AA}">
      <dsp:nvSpPr>
        <dsp:cNvPr id="0" name=""/>
        <dsp:cNvSpPr/>
      </dsp:nvSpPr>
      <dsp:spPr>
        <a:xfrm>
          <a:off x="2202336" y="629326"/>
          <a:ext cx="411465" cy="4707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775"/>
              </a:lnTo>
              <a:lnTo>
                <a:pt x="411465" y="4707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125BF-1804-4980-9173-4F491CAD9AED}">
      <dsp:nvSpPr>
        <dsp:cNvPr id="0" name=""/>
        <dsp:cNvSpPr/>
      </dsp:nvSpPr>
      <dsp:spPr>
        <a:xfrm>
          <a:off x="2613801" y="786252"/>
          <a:ext cx="5772189" cy="627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Menguji undang-undang thd undang-undang dasar</a:t>
          </a:r>
        </a:p>
      </dsp:txBody>
      <dsp:txXfrm>
        <a:off x="2632186" y="804637"/>
        <a:ext cx="5735419" cy="590931"/>
      </dsp:txXfrm>
    </dsp:sp>
    <dsp:sp modelId="{54781720-E2C0-48F2-B022-EC0BFFC6BEA4}">
      <dsp:nvSpPr>
        <dsp:cNvPr id="0" name=""/>
        <dsp:cNvSpPr/>
      </dsp:nvSpPr>
      <dsp:spPr>
        <a:xfrm>
          <a:off x="2202336" y="629326"/>
          <a:ext cx="411465" cy="1255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5402"/>
              </a:lnTo>
              <a:lnTo>
                <a:pt x="411465" y="125540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058FD0-D7F0-4BAE-9123-CB53746DF5DC}">
      <dsp:nvSpPr>
        <dsp:cNvPr id="0" name=""/>
        <dsp:cNvSpPr/>
      </dsp:nvSpPr>
      <dsp:spPr>
        <a:xfrm>
          <a:off x="2613801" y="1570878"/>
          <a:ext cx="6110927" cy="627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Memutuskan sengketa kewenangan antar lembaga negara</a:t>
          </a:r>
        </a:p>
      </dsp:txBody>
      <dsp:txXfrm>
        <a:off x="2632186" y="1589263"/>
        <a:ext cx="6074157" cy="590931"/>
      </dsp:txXfrm>
    </dsp:sp>
    <dsp:sp modelId="{FB34A27B-B567-4A97-8DE2-EA5037DA86FB}">
      <dsp:nvSpPr>
        <dsp:cNvPr id="0" name=""/>
        <dsp:cNvSpPr/>
      </dsp:nvSpPr>
      <dsp:spPr>
        <a:xfrm>
          <a:off x="2202336" y="629326"/>
          <a:ext cx="411465" cy="2040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028"/>
              </a:lnTo>
              <a:lnTo>
                <a:pt x="411465" y="20400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0F96A-A771-4198-B25A-A1076D17A7AB}">
      <dsp:nvSpPr>
        <dsp:cNvPr id="0" name=""/>
        <dsp:cNvSpPr/>
      </dsp:nvSpPr>
      <dsp:spPr>
        <a:xfrm>
          <a:off x="2613801" y="2355505"/>
          <a:ext cx="4896380" cy="627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memutuskan pembubaran partai politik</a:t>
          </a:r>
        </a:p>
      </dsp:txBody>
      <dsp:txXfrm>
        <a:off x="2632186" y="2373890"/>
        <a:ext cx="4859610" cy="590931"/>
      </dsp:txXfrm>
    </dsp:sp>
    <dsp:sp modelId="{85FA1645-9E3F-45EA-A574-8D7CBC97CFF2}">
      <dsp:nvSpPr>
        <dsp:cNvPr id="0" name=""/>
        <dsp:cNvSpPr/>
      </dsp:nvSpPr>
      <dsp:spPr>
        <a:xfrm>
          <a:off x="2202336" y="629326"/>
          <a:ext cx="411465" cy="2824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4655"/>
              </a:lnTo>
              <a:lnTo>
                <a:pt x="411465" y="28246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A3E45E-259C-4553-A269-A5FEB66D1E82}">
      <dsp:nvSpPr>
        <dsp:cNvPr id="0" name=""/>
        <dsp:cNvSpPr/>
      </dsp:nvSpPr>
      <dsp:spPr>
        <a:xfrm>
          <a:off x="2613801" y="3140131"/>
          <a:ext cx="4758326" cy="627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memutuskan perselisihan hasil Pemilu</a:t>
          </a:r>
        </a:p>
      </dsp:txBody>
      <dsp:txXfrm>
        <a:off x="2632186" y="3158516"/>
        <a:ext cx="4721556" cy="590931"/>
      </dsp:txXfrm>
    </dsp:sp>
    <dsp:sp modelId="{21797CFF-1C47-4AE8-BDF3-15EACF312C03}">
      <dsp:nvSpPr>
        <dsp:cNvPr id="0" name=""/>
        <dsp:cNvSpPr/>
      </dsp:nvSpPr>
      <dsp:spPr>
        <a:xfrm>
          <a:off x="2202336" y="629326"/>
          <a:ext cx="411465" cy="3745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5072"/>
              </a:lnTo>
              <a:lnTo>
                <a:pt x="411465" y="37450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A285C-5C05-46AA-B86B-1D2DEACC3950}">
      <dsp:nvSpPr>
        <dsp:cNvPr id="0" name=""/>
        <dsp:cNvSpPr/>
      </dsp:nvSpPr>
      <dsp:spPr>
        <a:xfrm>
          <a:off x="2613801" y="3924758"/>
          <a:ext cx="5998302" cy="8992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memutuskan apendapat DPR dalam proses impeachment preseden dan/atau wakil presiden</a:t>
          </a:r>
        </a:p>
      </dsp:txBody>
      <dsp:txXfrm>
        <a:off x="2640140" y="3951097"/>
        <a:ext cx="5945624" cy="846604"/>
      </dsp:txXfrm>
    </dsp:sp>
    <dsp:sp modelId="{E28F303E-549A-451D-84D8-90CDA77310A7}">
      <dsp:nvSpPr>
        <dsp:cNvPr id="0" name=""/>
        <dsp:cNvSpPr/>
      </dsp:nvSpPr>
      <dsp:spPr>
        <a:xfrm>
          <a:off x="2202336" y="629326"/>
          <a:ext cx="411465" cy="4665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5489"/>
              </a:lnTo>
              <a:lnTo>
                <a:pt x="411465" y="4665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2326-3B8E-4D1E-ADD0-03BA0AE37BB9}">
      <dsp:nvSpPr>
        <dsp:cNvPr id="0" name=""/>
        <dsp:cNvSpPr/>
      </dsp:nvSpPr>
      <dsp:spPr>
        <a:xfrm>
          <a:off x="2613801" y="4980966"/>
          <a:ext cx="5673324" cy="6277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latin typeface="Arial" pitchFamily="34" charset="0"/>
              <a:cs typeface="Arial" pitchFamily="34" charset="0"/>
            </a:rPr>
            <a:t>memutuskan sengketa pemilihan kepala daerah</a:t>
          </a:r>
        </a:p>
      </dsp:txBody>
      <dsp:txXfrm>
        <a:off x="2632186" y="4999351"/>
        <a:ext cx="5636554" cy="590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31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1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7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3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7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3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7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6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9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9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38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A8178-3993-43D1-BBE8-60F99D1E9021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A58C6-06B5-4B37-A1D8-313FE5F1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IDENTITAS NASIONAL INDONESIA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0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622" y="395399"/>
            <a:ext cx="10515600" cy="457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TATA URUTAN PERATURAN PERUNDANG-UNDANGAN </a:t>
            </a:r>
            <a:r>
              <a:rPr lang="en-US" sz="2400" b="1" dirty="0" smtClean="0"/>
              <a:t>INA</a:t>
            </a:r>
            <a:r>
              <a:rPr lang="en-US" sz="2400" dirty="0" smtClean="0"/>
              <a:t> (</a:t>
            </a:r>
            <a:r>
              <a:rPr lang="en-US" sz="2400" b="1" dirty="0" smtClean="0"/>
              <a:t>UU </a:t>
            </a:r>
            <a:r>
              <a:rPr lang="en-US" sz="2400" b="1" dirty="0"/>
              <a:t>NO. </a:t>
            </a:r>
            <a:r>
              <a:rPr lang="en-US" sz="2400" b="1" dirty="0" smtClean="0"/>
              <a:t>10/2004)</a:t>
            </a: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3953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700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6" descr="http://2.bp.blogspot.com/-k9Rdiglp3X4/TxBUGe_ba4I/AAAAAAAAABE/od_PRQsKAKw/s1600/bagan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693" y="1114279"/>
            <a:ext cx="7539434" cy="51963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1377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251527759"/>
              </p:ext>
            </p:extLst>
          </p:nvPr>
        </p:nvGraphicFramePr>
        <p:xfrm>
          <a:off x="1159099" y="325854"/>
          <a:ext cx="8822028" cy="6203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80975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86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:\UNIKOM\bahan ngajar\KEWARGANEGARAAN\Kls 2014\BAGAN LEMBAGA NEGARA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369" y="386366"/>
            <a:ext cx="10715223" cy="61303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3698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864554"/>
              </p:ext>
            </p:extLst>
          </p:nvPr>
        </p:nvGraphicFramePr>
        <p:xfrm>
          <a:off x="838200" y="566670"/>
          <a:ext cx="10515600" cy="5610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509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1247"/>
          </a:xfrm>
        </p:spPr>
        <p:txBody>
          <a:bodyPr/>
          <a:lstStyle/>
          <a:p>
            <a:pPr algn="r"/>
            <a:r>
              <a:rPr lang="en-US" b="1" dirty="0" smtClean="0"/>
              <a:t>IDENTITAS NASIONAL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33" y="1455312"/>
            <a:ext cx="11101589" cy="5009881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b="1" dirty="0" err="1"/>
              <a:t>Identitas</a:t>
            </a:r>
            <a:r>
              <a:rPr lang="en-US" b="1" dirty="0"/>
              <a:t> fundamental</a:t>
            </a:r>
            <a:endParaRPr lang="en-US" dirty="0"/>
          </a:p>
          <a:p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Pancasila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filsafat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,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,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 err="1" smtClean="0"/>
              <a:t>Identitas</a:t>
            </a:r>
            <a:r>
              <a:rPr lang="en-US" b="1" dirty="0" smtClean="0"/>
              <a:t> </a:t>
            </a:r>
            <a:r>
              <a:rPr lang="en-US" b="1" dirty="0"/>
              <a:t>instrumental</a:t>
            </a:r>
            <a:endParaRPr lang="en-US" dirty="0"/>
          </a:p>
          <a:p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Burung</a:t>
            </a:r>
            <a:r>
              <a:rPr lang="en-US" dirty="0"/>
              <a:t> Garuda </a:t>
            </a:r>
            <a:r>
              <a:rPr lang="en-US" dirty="0" err="1"/>
              <a:t>sebagai</a:t>
            </a:r>
            <a:r>
              <a:rPr lang="en-US" dirty="0"/>
              <a:t> lambing Negara, </a:t>
            </a:r>
            <a:r>
              <a:rPr lang="en-US" dirty="0" err="1"/>
              <a:t>Merah</a:t>
            </a:r>
            <a:r>
              <a:rPr lang="en-US" dirty="0"/>
              <a:t> </a:t>
            </a:r>
            <a:r>
              <a:rPr lang="en-US" dirty="0" err="1"/>
              <a:t>putih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bendera</a:t>
            </a:r>
            <a:r>
              <a:rPr lang="en-US" dirty="0"/>
              <a:t> Negara, </a:t>
            </a:r>
            <a:r>
              <a:rPr lang="en-US" dirty="0" err="1"/>
              <a:t>Bhineka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</a:t>
            </a:r>
            <a:r>
              <a:rPr lang="en-US" dirty="0" err="1"/>
              <a:t>ika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semboyan</a:t>
            </a:r>
            <a:r>
              <a:rPr lang="en-US" dirty="0"/>
              <a:t> Negara,  Indonesia Raya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kebangsaan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b="1" dirty="0" err="1" smtClean="0"/>
              <a:t>Identitas</a:t>
            </a:r>
            <a:r>
              <a:rPr lang="en-US" b="1" dirty="0" smtClean="0"/>
              <a:t> </a:t>
            </a:r>
            <a:r>
              <a:rPr lang="en-US" b="1" dirty="0" err="1"/>
              <a:t>alamiah</a:t>
            </a:r>
            <a:endParaRPr lang="en-US" dirty="0"/>
          </a:p>
          <a:p>
            <a:r>
              <a:rPr lang="en-US" dirty="0" err="1"/>
              <a:t>Yaitu</a:t>
            </a:r>
            <a:r>
              <a:rPr lang="en-US" dirty="0"/>
              <a:t> Indonesia </a:t>
            </a:r>
            <a:r>
              <a:rPr lang="en-US" dirty="0" err="1"/>
              <a:t>sebagai</a:t>
            </a:r>
            <a:r>
              <a:rPr lang="en-US" dirty="0"/>
              <a:t> Negara </a:t>
            </a:r>
            <a:r>
              <a:rPr lang="en-US" dirty="0" err="1"/>
              <a:t>kepulauan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kemajemukan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,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agama.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729" y="695459"/>
            <a:ext cx="10515600" cy="789167"/>
          </a:xfrm>
        </p:spPr>
        <p:txBody>
          <a:bodyPr/>
          <a:lstStyle/>
          <a:p>
            <a:pPr algn="r"/>
            <a:r>
              <a:rPr lang="en-US" b="1" dirty="0"/>
              <a:t>NEGARA KESATUAN </a:t>
            </a:r>
            <a:r>
              <a:rPr lang="en-US" b="1" dirty="0" smtClean="0"/>
              <a:t>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1984"/>
            <a:ext cx="10296659" cy="363184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b="1" dirty="0" smtClean="0"/>
              <a:t>1. </a:t>
            </a:r>
            <a:r>
              <a:rPr lang="en-US" sz="3200" b="1" dirty="0" err="1" smtClean="0"/>
              <a:t>Unsur</a:t>
            </a:r>
            <a:r>
              <a:rPr lang="en-US" sz="3200" b="1" dirty="0" smtClean="0"/>
              <a:t> </a:t>
            </a:r>
            <a:r>
              <a:rPr lang="en-US" sz="3200" b="1" dirty="0"/>
              <a:t>NKRI</a:t>
            </a:r>
            <a:endParaRPr lang="en-US" sz="3200" dirty="0"/>
          </a:p>
          <a:p>
            <a:pPr lvl="0"/>
            <a:r>
              <a:rPr lang="en-US" sz="3200" dirty="0"/>
              <a:t>Rakyat. Rakyat Ina </a:t>
            </a:r>
            <a:r>
              <a:rPr lang="en-US" sz="3200" dirty="0" err="1"/>
              <a:t>adalah</a:t>
            </a:r>
            <a:r>
              <a:rPr lang="en-US" sz="3200" dirty="0"/>
              <a:t> WNI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Indonesia.</a:t>
            </a:r>
          </a:p>
          <a:p>
            <a:pPr lvl="0"/>
            <a:r>
              <a:rPr lang="en-US" sz="3200" dirty="0"/>
              <a:t>Wilayah </a:t>
            </a:r>
            <a:r>
              <a:rPr lang="en-US" sz="3200" dirty="0" err="1"/>
              <a:t>Perairan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udara</a:t>
            </a:r>
            <a:endParaRPr lang="en-US" sz="3200" dirty="0"/>
          </a:p>
          <a:p>
            <a:pPr lvl="0"/>
            <a:r>
              <a:rPr lang="en-US" sz="3200" dirty="0" err="1"/>
              <a:t>Pemerintah</a:t>
            </a:r>
            <a:r>
              <a:rPr lang="en-US" sz="3200" dirty="0"/>
              <a:t> RI</a:t>
            </a:r>
          </a:p>
          <a:p>
            <a:pPr lvl="0"/>
            <a:r>
              <a:rPr lang="en-US" sz="3200" dirty="0" err="1"/>
              <a:t>Pengakuan</a:t>
            </a:r>
            <a:r>
              <a:rPr lang="en-US" sz="3200" dirty="0"/>
              <a:t> </a:t>
            </a:r>
            <a:r>
              <a:rPr lang="en-US" sz="3200" dirty="0" err="1"/>
              <a:t>thd</a:t>
            </a:r>
            <a:r>
              <a:rPr lang="en-US" sz="3200" dirty="0"/>
              <a:t> NKRI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189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169" y="206062"/>
            <a:ext cx="10515600" cy="686136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/>
              <a:t>2. </a:t>
            </a:r>
            <a:r>
              <a:rPr lang="en-US" sz="3200" b="1" dirty="0" err="1" smtClean="0"/>
              <a:t>Tujuan</a:t>
            </a:r>
            <a:r>
              <a:rPr lang="en-US" sz="3200" b="1" dirty="0" smtClean="0"/>
              <a:t> NKRI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716" y="892199"/>
            <a:ext cx="10515600" cy="56116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90152" y="20606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76608943"/>
              </p:ext>
            </p:extLst>
          </p:nvPr>
        </p:nvGraphicFramePr>
        <p:xfrm>
          <a:off x="889716" y="664532"/>
          <a:ext cx="10515599" cy="5839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0823" y="84070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3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53" y="313611"/>
            <a:ext cx="10515600" cy="716700"/>
          </a:xfrm>
        </p:spPr>
        <p:txBody>
          <a:bodyPr/>
          <a:lstStyle/>
          <a:p>
            <a:pPr lvl="0"/>
            <a:r>
              <a:rPr lang="en-US" b="1" dirty="0" smtClean="0"/>
              <a:t>3. </a:t>
            </a:r>
            <a:r>
              <a:rPr lang="en-US" b="1" dirty="0" err="1" smtClean="0"/>
              <a:t>Bentuk</a:t>
            </a:r>
            <a:r>
              <a:rPr lang="en-US" b="1" dirty="0" smtClean="0"/>
              <a:t> NKRI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653" y="1133341"/>
            <a:ext cx="10670147" cy="5043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BENTUK NEGARA</a:t>
            </a:r>
            <a:endParaRPr lang="en-US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53041968"/>
              </p:ext>
            </p:extLst>
          </p:nvPr>
        </p:nvGraphicFramePr>
        <p:xfrm>
          <a:off x="991673" y="1339403"/>
          <a:ext cx="9994006" cy="5048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975" y="3667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04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349" y="357432"/>
            <a:ext cx="11370971" cy="63009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/>
              <a:t>Dlm</a:t>
            </a:r>
            <a:r>
              <a:rPr lang="en-US" b="1" dirty="0"/>
              <a:t> UUD 45; </a:t>
            </a:r>
            <a:endParaRPr lang="en-US" dirty="0"/>
          </a:p>
          <a:p>
            <a:r>
              <a:rPr lang="en-US" b="1" dirty="0" err="1"/>
              <a:t>Bentuk</a:t>
            </a:r>
            <a:r>
              <a:rPr lang="en-US" b="1" dirty="0"/>
              <a:t> NKRI :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kesatuan</a:t>
            </a:r>
            <a:r>
              <a:rPr lang="en-US" b="1" dirty="0"/>
              <a:t> yang </a:t>
            </a:r>
            <a:r>
              <a:rPr lang="en-US" b="1" dirty="0" err="1"/>
              <a:t>berbentuk</a:t>
            </a:r>
            <a:r>
              <a:rPr lang="en-US" b="1" dirty="0"/>
              <a:t> </a:t>
            </a:r>
            <a:r>
              <a:rPr lang="en-US" b="1" dirty="0" err="1"/>
              <a:t>republik</a:t>
            </a:r>
            <a:r>
              <a:rPr lang="en-US" b="1" dirty="0"/>
              <a:t>.</a:t>
            </a:r>
            <a:endParaRPr lang="en-US" dirty="0"/>
          </a:p>
          <a:p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kesatuan</a:t>
            </a:r>
            <a:r>
              <a:rPr lang="en-US" b="1" dirty="0"/>
              <a:t> </a:t>
            </a:r>
            <a:r>
              <a:rPr lang="en-US" b="1" dirty="0" err="1"/>
              <a:t>adalah</a:t>
            </a:r>
            <a:r>
              <a:rPr lang="en-US" b="1" dirty="0"/>
              <a:t> yang </a:t>
            </a:r>
            <a:r>
              <a:rPr lang="en-US" b="1" dirty="0" err="1"/>
              <a:t>memegang</a:t>
            </a:r>
            <a:r>
              <a:rPr lang="en-US" b="1" dirty="0"/>
              <a:t> </a:t>
            </a:r>
            <a:r>
              <a:rPr lang="en-US" b="1" dirty="0" err="1"/>
              <a:t>tumpuk</a:t>
            </a:r>
            <a:r>
              <a:rPr lang="en-US" b="1" dirty="0"/>
              <a:t> </a:t>
            </a:r>
            <a:r>
              <a:rPr lang="en-US" b="1" dirty="0" err="1"/>
              <a:t>kekuasaan</a:t>
            </a:r>
            <a:r>
              <a:rPr lang="en-US" b="1" dirty="0"/>
              <a:t> </a:t>
            </a:r>
            <a:r>
              <a:rPr lang="en-US" b="1" dirty="0" err="1"/>
              <a:t>tertinggi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segala</a:t>
            </a:r>
            <a:r>
              <a:rPr lang="en-US" b="1" dirty="0"/>
              <a:t> </a:t>
            </a:r>
            <a:r>
              <a:rPr lang="en-US" b="1" dirty="0" err="1"/>
              <a:t>urusan</a:t>
            </a:r>
            <a:r>
              <a:rPr lang="en-US" b="1" dirty="0"/>
              <a:t> </a:t>
            </a:r>
            <a:r>
              <a:rPr lang="en-US" b="1" dirty="0" err="1"/>
              <a:t>ialah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pusat</a:t>
            </a:r>
            <a:r>
              <a:rPr lang="en-US" b="1" dirty="0"/>
              <a:t>.</a:t>
            </a:r>
            <a:endParaRPr lang="en-US" dirty="0"/>
          </a:p>
          <a:p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pemerintahan</a:t>
            </a:r>
            <a:r>
              <a:rPr lang="en-US" b="1" dirty="0"/>
              <a:t> Indonesia </a:t>
            </a:r>
            <a:r>
              <a:rPr lang="en-US" b="1" dirty="0" err="1"/>
              <a:t>menganut</a:t>
            </a:r>
            <a:r>
              <a:rPr lang="en-US" b="1" dirty="0"/>
              <a:t> </a:t>
            </a:r>
            <a:r>
              <a:rPr lang="en-US" b="1" dirty="0" err="1"/>
              <a:t>asas</a:t>
            </a:r>
            <a:r>
              <a:rPr lang="en-US" b="1" dirty="0"/>
              <a:t> </a:t>
            </a:r>
            <a:r>
              <a:rPr lang="en-US" b="1" dirty="0" err="1"/>
              <a:t>negara</a:t>
            </a:r>
            <a:r>
              <a:rPr lang="en-US" b="1" dirty="0"/>
              <a:t> </a:t>
            </a:r>
            <a:r>
              <a:rPr lang="en-US" b="1" dirty="0" err="1"/>
              <a:t>kesatuan</a:t>
            </a:r>
            <a:r>
              <a:rPr lang="en-US" b="1" dirty="0"/>
              <a:t> yang </a:t>
            </a:r>
            <a:r>
              <a:rPr lang="en-US" b="1" dirty="0" err="1"/>
              <a:t>didesantralisasikan</a:t>
            </a:r>
            <a:r>
              <a:rPr lang="en-US" b="1" dirty="0"/>
              <a:t>, </a:t>
            </a:r>
            <a:r>
              <a:rPr lang="en-US" b="1" dirty="0" err="1"/>
              <a:t>menyebabkan</a:t>
            </a:r>
            <a:r>
              <a:rPr lang="en-US" b="1" dirty="0"/>
              <a:t> </a:t>
            </a:r>
            <a:r>
              <a:rPr lang="en-US" b="1" dirty="0" err="1"/>
              <a:t>adanya</a:t>
            </a:r>
            <a:r>
              <a:rPr lang="en-US" b="1" dirty="0"/>
              <a:t> </a:t>
            </a:r>
            <a:r>
              <a:rPr lang="en-US" b="1" dirty="0" err="1"/>
              <a:t>tugas-tugsa</a:t>
            </a:r>
            <a:r>
              <a:rPr lang="en-US" b="1" dirty="0"/>
              <a:t> </a:t>
            </a:r>
            <a:r>
              <a:rPr lang="en-US" b="1" dirty="0" err="1"/>
              <a:t>teertentu</a:t>
            </a:r>
            <a:r>
              <a:rPr lang="en-US" b="1" dirty="0"/>
              <a:t> yang </a:t>
            </a:r>
            <a:r>
              <a:rPr lang="en-US" b="1" dirty="0" err="1"/>
              <a:t>diurus</a:t>
            </a:r>
            <a:r>
              <a:rPr lang="en-US" b="1" dirty="0"/>
              <a:t> </a:t>
            </a:r>
            <a:r>
              <a:rPr lang="en-US" b="1" dirty="0" err="1"/>
              <a:t>sendiri</a:t>
            </a:r>
            <a:r>
              <a:rPr lang="en-US" b="1" dirty="0"/>
              <a:t> </a:t>
            </a:r>
            <a:r>
              <a:rPr lang="en-US" b="1" dirty="0" err="1"/>
              <a:t>sehingga</a:t>
            </a:r>
            <a:r>
              <a:rPr lang="en-US" b="1" dirty="0"/>
              <a:t> </a:t>
            </a:r>
            <a:r>
              <a:rPr lang="en-US" b="1" dirty="0" err="1"/>
              <a:t>menimbulkan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timbal</a:t>
            </a:r>
            <a:r>
              <a:rPr lang="en-US" b="1" dirty="0"/>
              <a:t> </a:t>
            </a:r>
            <a:r>
              <a:rPr lang="en-US" b="1" dirty="0" err="1"/>
              <a:t>balik</a:t>
            </a:r>
            <a:r>
              <a:rPr lang="en-US" b="1" dirty="0"/>
              <a:t> yang </a:t>
            </a:r>
            <a:r>
              <a:rPr lang="en-US" b="1" dirty="0" err="1"/>
              <a:t>melahirkan</a:t>
            </a:r>
            <a:r>
              <a:rPr lang="en-US" b="1" dirty="0"/>
              <a:t> </a:t>
            </a:r>
            <a:r>
              <a:rPr lang="en-US" b="1" dirty="0" err="1"/>
              <a:t>adanya</a:t>
            </a:r>
            <a:r>
              <a:rPr lang="en-US" b="1" dirty="0"/>
              <a:t> </a:t>
            </a: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pengawasan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kewenangan</a:t>
            </a:r>
            <a:r>
              <a:rPr lang="en-US" b="1" dirty="0" smtClean="0"/>
              <a:t>.</a:t>
            </a:r>
          </a:p>
          <a:p>
            <a:r>
              <a:rPr lang="en-US" b="1" dirty="0" err="1"/>
              <a:t>Pembagian</a:t>
            </a:r>
            <a:r>
              <a:rPr lang="en-US" b="1" dirty="0"/>
              <a:t> </a:t>
            </a:r>
            <a:r>
              <a:rPr lang="en-US" b="1" dirty="0" err="1"/>
              <a:t>wewenang</a:t>
            </a:r>
            <a:r>
              <a:rPr lang="en-US" b="1" dirty="0"/>
              <a:t> </a:t>
            </a:r>
            <a:r>
              <a:rPr lang="en-US" b="1" dirty="0" err="1"/>
              <a:t>antara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pusat</a:t>
            </a:r>
            <a:r>
              <a:rPr lang="en-US" b="1" dirty="0"/>
              <a:t>, </a:t>
            </a:r>
            <a:r>
              <a:rPr lang="en-US" b="1" dirty="0" err="1"/>
              <a:t>provinsi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kabupaten</a:t>
            </a:r>
            <a:r>
              <a:rPr lang="en-US" b="1" dirty="0"/>
              <a:t>/</a:t>
            </a:r>
            <a:r>
              <a:rPr lang="en-US" b="1" dirty="0" err="1"/>
              <a:t>kota</a:t>
            </a:r>
            <a:r>
              <a:rPr lang="en-US" b="1" dirty="0"/>
              <a:t> </a:t>
            </a:r>
            <a:r>
              <a:rPr lang="en-US" b="1" dirty="0" err="1"/>
              <a:t>diatur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UU No. 32 </a:t>
            </a:r>
            <a:r>
              <a:rPr lang="en-US" b="1" dirty="0" err="1"/>
              <a:t>tahun</a:t>
            </a:r>
            <a:r>
              <a:rPr lang="en-US" b="1" dirty="0"/>
              <a:t> 2004 </a:t>
            </a:r>
            <a:r>
              <a:rPr lang="en-US" b="1" dirty="0" err="1"/>
              <a:t>tentang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daerah</a:t>
            </a:r>
            <a:r>
              <a:rPr lang="en-US" b="1" dirty="0" smtClean="0"/>
              <a:t>.</a:t>
            </a:r>
          </a:p>
          <a:p>
            <a:endParaRPr lang="en-US" dirty="0"/>
          </a:p>
          <a:p>
            <a:r>
              <a:rPr lang="en-US" b="1" dirty="0" err="1"/>
              <a:t>Kewenangan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pusat</a:t>
            </a:r>
            <a:r>
              <a:rPr lang="en-US" b="1" dirty="0"/>
              <a:t> :</a:t>
            </a:r>
            <a:endParaRPr lang="en-US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dirty="0" err="1"/>
              <a:t>Hubungan</a:t>
            </a:r>
            <a:r>
              <a:rPr lang="en-US" b="1" dirty="0"/>
              <a:t> </a:t>
            </a:r>
            <a:r>
              <a:rPr lang="en-US" b="1" dirty="0" err="1"/>
              <a:t>luar</a:t>
            </a:r>
            <a:r>
              <a:rPr lang="en-US" b="1" dirty="0"/>
              <a:t> </a:t>
            </a:r>
            <a:r>
              <a:rPr lang="en-US" b="1" dirty="0" err="1"/>
              <a:t>negeri</a:t>
            </a:r>
            <a:endParaRPr lang="en-US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dirty="0" err="1"/>
              <a:t>Pertahanan</a:t>
            </a:r>
            <a:endParaRPr lang="en-US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dirty="0" err="1"/>
              <a:t>Keamanan</a:t>
            </a:r>
            <a:endParaRPr lang="en-US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dirty="0" err="1"/>
              <a:t>Yustisi</a:t>
            </a:r>
            <a:endParaRPr lang="en-US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dirty="0" err="1"/>
              <a:t>Moneter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fiskal</a:t>
            </a:r>
            <a:r>
              <a:rPr lang="en-US" b="1" dirty="0"/>
              <a:t> </a:t>
            </a:r>
            <a:r>
              <a:rPr lang="en-US" b="1" dirty="0" err="1"/>
              <a:t>nasional</a:t>
            </a:r>
            <a:endParaRPr lang="en-US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n-US" b="1" dirty="0" smtClean="0"/>
              <a:t>Agama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6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948839"/>
              </p:ext>
            </p:extLst>
          </p:nvPr>
        </p:nvGraphicFramePr>
        <p:xfrm>
          <a:off x="657896" y="202887"/>
          <a:ext cx="11074758" cy="6363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7379"/>
                <a:gridCol w="5537379"/>
              </a:tblGrid>
              <a:tr h="303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Kewenangan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provinsi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Kewenangan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997284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Perencanaan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pengendalian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Perencanaan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pemanfaatan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pengawasan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tata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ketertiban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ketentraman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Penyediaan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saran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alokasi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sdm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potensial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Penanggulangan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ketenagakerjaan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kabnupaten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Fasilitasi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koprasi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ukm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Pengendalian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hidup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pertanahan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kependudukan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catatan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sipil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pemerintahan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peneneman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lintas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dasar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belum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dilaksanakan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kabupaten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kota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Urusan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diamanatkan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peraturan</a:t>
                      </a:r>
                      <a:r>
                        <a:rPr lang="en-US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7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perundang-undangan</a:t>
                      </a:r>
                      <a:endParaRPr lang="en-US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Perencanaan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pengendalian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Perencanaan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pemanfaatan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pengawasan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tata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ketertiban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ketentraman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Penyediaan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saran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prasarana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Penanganan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kesehatan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alokasi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potensial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Penanggulangan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masalah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sosial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ketenagakerjaan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koprasi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ukm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Pengendalian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lingkungan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hidup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pertanahan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kependudukan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catatan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sipil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umum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pemerintahan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peneneman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modal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pelayanan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dasar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Font typeface="+mj-lt"/>
                        <a:buAutoNum type="arabicParenR"/>
                      </a:pP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Urusan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wajib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diamanatkan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oleh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peraturan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perundang-undangan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5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229" y="408951"/>
            <a:ext cx="10515600" cy="17160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200" b="1" dirty="0" smtClean="0"/>
              <a:t>4. </a:t>
            </a:r>
            <a:r>
              <a:rPr lang="en-US" sz="3200" b="1" dirty="0" err="1" smtClean="0"/>
              <a:t>Warga</a:t>
            </a:r>
            <a:r>
              <a:rPr lang="en-US" sz="3200" b="1" dirty="0" smtClean="0"/>
              <a:t> </a:t>
            </a:r>
            <a:r>
              <a:rPr lang="en-US" sz="3200" b="1" dirty="0"/>
              <a:t>NKRI</a:t>
            </a:r>
            <a:endParaRPr lang="en-US" sz="3200" dirty="0"/>
          </a:p>
          <a:p>
            <a:r>
              <a:rPr lang="en-US" sz="2000" b="1" dirty="0"/>
              <a:t>WNI </a:t>
            </a:r>
            <a:r>
              <a:rPr lang="en-US" sz="2000" b="1" dirty="0" err="1"/>
              <a:t>adalah</a:t>
            </a:r>
            <a:r>
              <a:rPr lang="en-US" sz="2000" b="1" dirty="0"/>
              <a:t> orang-orang </a:t>
            </a:r>
            <a:r>
              <a:rPr lang="en-US" sz="2000" b="1" dirty="0" err="1"/>
              <a:t>Iindonesia</a:t>
            </a:r>
            <a:r>
              <a:rPr lang="en-US" sz="2000" b="1" dirty="0"/>
              <a:t> </a:t>
            </a:r>
            <a:r>
              <a:rPr lang="en-US" sz="2000" b="1" dirty="0" err="1"/>
              <a:t>asli</a:t>
            </a:r>
            <a:r>
              <a:rPr lang="en-US" sz="2000" b="1" dirty="0"/>
              <a:t> </a:t>
            </a:r>
            <a:r>
              <a:rPr lang="en-US" sz="2000" b="1" dirty="0" err="1"/>
              <a:t>dan</a:t>
            </a:r>
            <a:r>
              <a:rPr lang="en-US" sz="2000" b="1" dirty="0"/>
              <a:t> orang-orang </a:t>
            </a:r>
            <a:r>
              <a:rPr lang="en-US" sz="2000" b="1" dirty="0" err="1"/>
              <a:t>bangsa</a:t>
            </a:r>
            <a:r>
              <a:rPr lang="en-US" sz="2000" b="1" dirty="0"/>
              <a:t> </a:t>
            </a:r>
            <a:r>
              <a:rPr lang="en-US" sz="2000" b="1" dirty="0" err="1"/>
              <a:t>asing</a:t>
            </a:r>
            <a:r>
              <a:rPr lang="en-US" sz="2000" b="1" dirty="0"/>
              <a:t> yang </a:t>
            </a:r>
            <a:r>
              <a:rPr lang="en-US" sz="2000" b="1" dirty="0" err="1"/>
              <a:t>disahkan</a:t>
            </a:r>
            <a:r>
              <a:rPr lang="en-US" sz="2000" b="1" dirty="0"/>
              <a:t> </a:t>
            </a:r>
            <a:r>
              <a:rPr lang="en-US" sz="2000" b="1" dirty="0" err="1"/>
              <a:t>dengan</a:t>
            </a:r>
            <a:r>
              <a:rPr lang="en-US" sz="2000" b="1" dirty="0"/>
              <a:t> UU </a:t>
            </a:r>
            <a:r>
              <a:rPr lang="en-US" sz="2000" b="1" dirty="0" err="1"/>
              <a:t>sebagai</a:t>
            </a:r>
            <a:r>
              <a:rPr lang="en-US" sz="2000" b="1" dirty="0"/>
              <a:t> </a:t>
            </a:r>
            <a:r>
              <a:rPr lang="en-US" sz="2000" b="1" dirty="0" err="1"/>
              <a:t>warga</a:t>
            </a:r>
            <a:r>
              <a:rPr lang="en-US" sz="2000" b="1" dirty="0"/>
              <a:t> </a:t>
            </a:r>
            <a:r>
              <a:rPr lang="en-US" sz="2000" b="1" dirty="0" err="1"/>
              <a:t>negara</a:t>
            </a:r>
            <a:endParaRPr lang="en-US" sz="2000" dirty="0"/>
          </a:p>
          <a:p>
            <a:r>
              <a:rPr lang="en-US" sz="2000" b="1" dirty="0"/>
              <a:t> UU </a:t>
            </a:r>
            <a:r>
              <a:rPr lang="en-US" sz="2000" b="1" dirty="0" smtClean="0"/>
              <a:t>no.12/2006</a:t>
            </a:r>
            <a:endParaRPr lang="en-US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13430750"/>
              </p:ext>
            </p:extLst>
          </p:nvPr>
        </p:nvGraphicFramePr>
        <p:xfrm>
          <a:off x="3889420" y="1893194"/>
          <a:ext cx="7928021" cy="4592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34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046" y="257231"/>
            <a:ext cx="10515600" cy="716700"/>
          </a:xfrm>
        </p:spPr>
        <p:txBody>
          <a:bodyPr>
            <a:normAutofit/>
          </a:bodyPr>
          <a:lstStyle/>
          <a:p>
            <a:pPr lvl="0"/>
            <a:r>
              <a:rPr lang="en-US" sz="3600" b="1" dirty="0" smtClean="0"/>
              <a:t>5. </a:t>
            </a:r>
            <a:r>
              <a:rPr lang="en-US" sz="3600" b="1" dirty="0" err="1" smtClean="0"/>
              <a:t>Hukum</a:t>
            </a:r>
            <a:r>
              <a:rPr lang="en-US" sz="3600" b="1" dirty="0" smtClean="0"/>
              <a:t> NKRI</a:t>
            </a:r>
            <a:endParaRPr lang="en-US" sz="36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0975" y="46863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21113524"/>
              </p:ext>
            </p:extLst>
          </p:nvPr>
        </p:nvGraphicFramePr>
        <p:xfrm>
          <a:off x="798489" y="1120462"/>
          <a:ext cx="10187189" cy="5302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839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683</Words>
  <Application>Microsoft Office PowerPoint</Application>
  <PresentationFormat>Widescreen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IDENTITAS NASIONAL INDONESIA</vt:lpstr>
      <vt:lpstr>IDENTITAS NASIONAL INDONESIA</vt:lpstr>
      <vt:lpstr>NEGARA KESATUAN RI</vt:lpstr>
      <vt:lpstr>2. Tujuan NKRI</vt:lpstr>
      <vt:lpstr>3. Bentuk NKRI</vt:lpstr>
      <vt:lpstr>PowerPoint Presentation</vt:lpstr>
      <vt:lpstr>PowerPoint Presentation</vt:lpstr>
      <vt:lpstr>PowerPoint Presentation</vt:lpstr>
      <vt:lpstr>5. Hukum NKRI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IDENTITAS NASIONAL INDONESIA</dc:title>
  <dc:creator>V5V5Aspire</dc:creator>
  <cp:lastModifiedBy>V5V5Aspire</cp:lastModifiedBy>
  <cp:revision>12</cp:revision>
  <dcterms:created xsi:type="dcterms:W3CDTF">2014-10-03T06:25:18Z</dcterms:created>
  <dcterms:modified xsi:type="dcterms:W3CDTF">2014-10-03T08:08:10Z</dcterms:modified>
</cp:coreProperties>
</file>