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58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240737-8399-4AC8-990A-08F9621E309B}" type="doc">
      <dgm:prSet loTypeId="urn:microsoft.com/office/officeart/2005/8/layout/list1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55E8FBE9-60F1-429C-BFFC-2C0B85382930}">
      <dgm:prSet phldrT="[Text]"/>
      <dgm:spPr/>
      <dgm:t>
        <a:bodyPr/>
        <a:lstStyle/>
        <a:p>
          <a:r>
            <a:rPr lang="id-ID" dirty="0" smtClean="0"/>
            <a:t>PENERIMAAN ORDER</a:t>
          </a:r>
          <a:endParaRPr lang="id-ID" dirty="0"/>
        </a:p>
      </dgm:t>
    </dgm:pt>
    <dgm:pt modelId="{8741CDA9-193B-4DAC-AF5B-242CE8B0E5D3}" type="parTrans" cxnId="{AFAC7327-0056-4B86-B7CC-C22D53B35FD8}">
      <dgm:prSet/>
      <dgm:spPr/>
      <dgm:t>
        <a:bodyPr/>
        <a:lstStyle/>
        <a:p>
          <a:endParaRPr lang="id-ID"/>
        </a:p>
      </dgm:t>
    </dgm:pt>
    <dgm:pt modelId="{EFB1ABE4-2EB5-4512-80A7-D7E06784FD18}" type="sibTrans" cxnId="{AFAC7327-0056-4B86-B7CC-C22D53B35FD8}">
      <dgm:prSet/>
      <dgm:spPr/>
      <dgm:t>
        <a:bodyPr/>
        <a:lstStyle/>
        <a:p>
          <a:endParaRPr lang="id-ID"/>
        </a:p>
      </dgm:t>
    </dgm:pt>
    <dgm:pt modelId="{0D2F5148-7008-487B-911B-321A67C48859}">
      <dgm:prSet phldrT="[Text]"/>
      <dgm:spPr/>
      <dgm:t>
        <a:bodyPr/>
        <a:lstStyle/>
        <a:p>
          <a:r>
            <a:rPr lang="id-ID" dirty="0" smtClean="0"/>
            <a:t>PENGANGANAN PERSEDIAAN  </a:t>
          </a:r>
          <a:endParaRPr lang="id-ID" dirty="0"/>
        </a:p>
      </dgm:t>
    </dgm:pt>
    <dgm:pt modelId="{C4779D1F-335A-47A6-949F-48F6D397E28D}" type="parTrans" cxnId="{BDD31860-C7E7-41EE-AFB0-07B6B78B00E9}">
      <dgm:prSet/>
      <dgm:spPr/>
      <dgm:t>
        <a:bodyPr/>
        <a:lstStyle/>
        <a:p>
          <a:endParaRPr lang="id-ID"/>
        </a:p>
      </dgm:t>
    </dgm:pt>
    <dgm:pt modelId="{4B0A2D8A-4915-457B-B2F2-0F3E4591A09B}" type="sibTrans" cxnId="{BDD31860-C7E7-41EE-AFB0-07B6B78B00E9}">
      <dgm:prSet/>
      <dgm:spPr/>
      <dgm:t>
        <a:bodyPr/>
        <a:lstStyle/>
        <a:p>
          <a:endParaRPr lang="id-ID"/>
        </a:p>
      </dgm:t>
    </dgm:pt>
    <dgm:pt modelId="{C323F333-5C48-4EC6-8CF7-60AF7CC26F00}">
      <dgm:prSet phldrT="[Text]"/>
      <dgm:spPr/>
      <dgm:t>
        <a:bodyPr/>
        <a:lstStyle/>
        <a:p>
          <a:r>
            <a:rPr lang="id-ID" dirty="0" smtClean="0"/>
            <a:t>PENCATATAN DAN PENAGIHAN A/R		</a:t>
          </a:r>
          <a:endParaRPr lang="id-ID" dirty="0"/>
        </a:p>
      </dgm:t>
    </dgm:pt>
    <dgm:pt modelId="{2CF2EE01-29A4-4291-8D92-82E3CAC9C51F}" type="parTrans" cxnId="{3B7692AA-D91D-4FEB-8F7C-B79A7067161C}">
      <dgm:prSet/>
      <dgm:spPr/>
      <dgm:t>
        <a:bodyPr/>
        <a:lstStyle/>
        <a:p>
          <a:endParaRPr lang="id-ID"/>
        </a:p>
      </dgm:t>
    </dgm:pt>
    <dgm:pt modelId="{4C277727-E460-41C5-9F36-F7B7B4245557}" type="sibTrans" cxnId="{3B7692AA-D91D-4FEB-8F7C-B79A7067161C}">
      <dgm:prSet/>
      <dgm:spPr/>
      <dgm:t>
        <a:bodyPr/>
        <a:lstStyle/>
        <a:p>
          <a:endParaRPr lang="id-ID"/>
        </a:p>
      </dgm:t>
    </dgm:pt>
    <dgm:pt modelId="{5031FF1B-7415-4E99-AFA5-5DAFB7125652}">
      <dgm:prSet/>
      <dgm:spPr/>
      <dgm:t>
        <a:bodyPr/>
        <a:lstStyle/>
        <a:p>
          <a:r>
            <a:rPr lang="id-ID" dirty="0" smtClean="0"/>
            <a:t>PENERIMAAN KAS </a:t>
          </a:r>
          <a:endParaRPr lang="id-ID" dirty="0"/>
        </a:p>
      </dgm:t>
    </dgm:pt>
    <dgm:pt modelId="{D943131F-CA75-40EE-9EF9-F7BBE317730F}" type="parTrans" cxnId="{78CCBC6C-105E-4027-89EE-69B802DEB9E8}">
      <dgm:prSet/>
      <dgm:spPr/>
      <dgm:t>
        <a:bodyPr/>
        <a:lstStyle/>
        <a:p>
          <a:endParaRPr lang="id-ID"/>
        </a:p>
      </dgm:t>
    </dgm:pt>
    <dgm:pt modelId="{6C300712-2519-482E-8484-096990903EDD}" type="sibTrans" cxnId="{78CCBC6C-105E-4027-89EE-69B802DEB9E8}">
      <dgm:prSet/>
      <dgm:spPr/>
      <dgm:t>
        <a:bodyPr/>
        <a:lstStyle/>
        <a:p>
          <a:endParaRPr lang="id-ID"/>
        </a:p>
      </dgm:t>
    </dgm:pt>
    <dgm:pt modelId="{B29E07BF-4605-41C9-8AF0-78684BAA657F}" type="pres">
      <dgm:prSet presAssocID="{C8240737-8399-4AC8-990A-08F9621E309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98DDF5-B1B5-4CD2-82C6-FBBE64C7677F}" type="pres">
      <dgm:prSet presAssocID="{55E8FBE9-60F1-429C-BFFC-2C0B85382930}" presName="parentLin" presStyleCnt="0"/>
      <dgm:spPr/>
    </dgm:pt>
    <dgm:pt modelId="{19A60F4E-A38F-4C74-8FCD-AB9C0CC459A8}" type="pres">
      <dgm:prSet presAssocID="{55E8FBE9-60F1-429C-BFFC-2C0B85382930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63477422-F60D-47FB-8BA9-4C440F895FDF}" type="pres">
      <dgm:prSet presAssocID="{55E8FBE9-60F1-429C-BFFC-2C0B8538293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35A89AE-EF71-47DA-BB7D-A3041DFAE644}" type="pres">
      <dgm:prSet presAssocID="{55E8FBE9-60F1-429C-BFFC-2C0B85382930}" presName="negativeSpace" presStyleCnt="0"/>
      <dgm:spPr/>
    </dgm:pt>
    <dgm:pt modelId="{6AC54868-E07D-4662-AE0F-A51F0AF54521}" type="pres">
      <dgm:prSet presAssocID="{55E8FBE9-60F1-429C-BFFC-2C0B85382930}" presName="childText" presStyleLbl="conFgAcc1" presStyleIdx="0" presStyleCnt="4">
        <dgm:presLayoutVars>
          <dgm:bulletEnabled val="1"/>
        </dgm:presLayoutVars>
      </dgm:prSet>
      <dgm:spPr/>
    </dgm:pt>
    <dgm:pt modelId="{497BD70B-624C-44A4-BCC9-E53CD4F89E11}" type="pres">
      <dgm:prSet presAssocID="{EFB1ABE4-2EB5-4512-80A7-D7E06784FD18}" presName="spaceBetweenRectangles" presStyleCnt="0"/>
      <dgm:spPr/>
    </dgm:pt>
    <dgm:pt modelId="{1CD82333-8465-42E3-9E2E-0DFB7080931C}" type="pres">
      <dgm:prSet presAssocID="{0D2F5148-7008-487B-911B-321A67C48859}" presName="parentLin" presStyleCnt="0"/>
      <dgm:spPr/>
    </dgm:pt>
    <dgm:pt modelId="{E23B473B-D734-4CE9-A9A4-F22D59CAA554}" type="pres">
      <dgm:prSet presAssocID="{0D2F5148-7008-487B-911B-321A67C48859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3B4E75B1-F96A-4148-AE5B-249F70A49AFA}" type="pres">
      <dgm:prSet presAssocID="{0D2F5148-7008-487B-911B-321A67C4885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30AAB-ACC1-4F9D-8A0D-CF40B656629E}" type="pres">
      <dgm:prSet presAssocID="{0D2F5148-7008-487B-911B-321A67C48859}" presName="negativeSpace" presStyleCnt="0"/>
      <dgm:spPr/>
    </dgm:pt>
    <dgm:pt modelId="{6B6C79CC-2EDA-4B94-B533-C2012145B8B1}" type="pres">
      <dgm:prSet presAssocID="{0D2F5148-7008-487B-911B-321A67C48859}" presName="childText" presStyleLbl="conFgAcc1" presStyleIdx="1" presStyleCnt="4">
        <dgm:presLayoutVars>
          <dgm:bulletEnabled val="1"/>
        </dgm:presLayoutVars>
      </dgm:prSet>
      <dgm:spPr/>
    </dgm:pt>
    <dgm:pt modelId="{2CF5B058-BE6C-4822-8C21-A29F8E941C5B}" type="pres">
      <dgm:prSet presAssocID="{4B0A2D8A-4915-457B-B2F2-0F3E4591A09B}" presName="spaceBetweenRectangles" presStyleCnt="0"/>
      <dgm:spPr/>
    </dgm:pt>
    <dgm:pt modelId="{B0FFAA94-F5F3-4893-AD46-B22502E7E510}" type="pres">
      <dgm:prSet presAssocID="{C323F333-5C48-4EC6-8CF7-60AF7CC26F00}" presName="parentLin" presStyleCnt="0"/>
      <dgm:spPr/>
    </dgm:pt>
    <dgm:pt modelId="{0525FEED-1E2B-43DC-BBEE-3616FBAE4B58}" type="pres">
      <dgm:prSet presAssocID="{C323F333-5C48-4EC6-8CF7-60AF7CC26F00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D8DF5854-0012-4B88-A158-236F721B2E9B}" type="pres">
      <dgm:prSet presAssocID="{C323F333-5C48-4EC6-8CF7-60AF7CC26F0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30C7AB-4DF3-483A-98EF-06E7DCA9CDA2}" type="pres">
      <dgm:prSet presAssocID="{C323F333-5C48-4EC6-8CF7-60AF7CC26F00}" presName="negativeSpace" presStyleCnt="0"/>
      <dgm:spPr/>
    </dgm:pt>
    <dgm:pt modelId="{AAFE58D4-66EA-4168-9B9C-18CEF8957D8C}" type="pres">
      <dgm:prSet presAssocID="{C323F333-5C48-4EC6-8CF7-60AF7CC26F00}" presName="childText" presStyleLbl="conFgAcc1" presStyleIdx="2" presStyleCnt="4">
        <dgm:presLayoutVars>
          <dgm:bulletEnabled val="1"/>
        </dgm:presLayoutVars>
      </dgm:prSet>
      <dgm:spPr/>
    </dgm:pt>
    <dgm:pt modelId="{2F346C69-8984-4FFD-BC42-BBC4FAE97C5A}" type="pres">
      <dgm:prSet presAssocID="{4C277727-E460-41C5-9F36-F7B7B4245557}" presName="spaceBetweenRectangles" presStyleCnt="0"/>
      <dgm:spPr/>
    </dgm:pt>
    <dgm:pt modelId="{566AE6B1-B637-4C36-A55F-69C7D8332A1A}" type="pres">
      <dgm:prSet presAssocID="{5031FF1B-7415-4E99-AFA5-5DAFB7125652}" presName="parentLin" presStyleCnt="0"/>
      <dgm:spPr/>
    </dgm:pt>
    <dgm:pt modelId="{1611E040-2EBF-4AD6-BFD6-0526D2A9A9BD}" type="pres">
      <dgm:prSet presAssocID="{5031FF1B-7415-4E99-AFA5-5DAFB7125652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DD413CE7-EB43-4AD4-BA15-7CC677C4448C}" type="pres">
      <dgm:prSet presAssocID="{5031FF1B-7415-4E99-AFA5-5DAFB712565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D19660-7958-458B-AAA9-43C69E0B9748}" type="pres">
      <dgm:prSet presAssocID="{5031FF1B-7415-4E99-AFA5-5DAFB7125652}" presName="negativeSpace" presStyleCnt="0"/>
      <dgm:spPr/>
    </dgm:pt>
    <dgm:pt modelId="{5F4B42D8-4D42-4F03-B39B-1C42FAD826FF}" type="pres">
      <dgm:prSet presAssocID="{5031FF1B-7415-4E99-AFA5-5DAFB712565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FAC7327-0056-4B86-B7CC-C22D53B35FD8}" srcId="{C8240737-8399-4AC8-990A-08F9621E309B}" destId="{55E8FBE9-60F1-429C-BFFC-2C0B85382930}" srcOrd="0" destOrd="0" parTransId="{8741CDA9-193B-4DAC-AF5B-242CE8B0E5D3}" sibTransId="{EFB1ABE4-2EB5-4512-80A7-D7E06784FD18}"/>
    <dgm:cxn modelId="{7F91672A-7462-462C-BCC3-FDA8C31A5FD5}" type="presOf" srcId="{5031FF1B-7415-4E99-AFA5-5DAFB7125652}" destId="{1611E040-2EBF-4AD6-BFD6-0526D2A9A9BD}" srcOrd="0" destOrd="0" presId="urn:microsoft.com/office/officeart/2005/8/layout/list1"/>
    <dgm:cxn modelId="{AE2DC08A-DC7D-41DD-8AE8-8EDB33492766}" type="presOf" srcId="{5031FF1B-7415-4E99-AFA5-5DAFB7125652}" destId="{DD413CE7-EB43-4AD4-BA15-7CC677C4448C}" srcOrd="1" destOrd="0" presId="urn:microsoft.com/office/officeart/2005/8/layout/list1"/>
    <dgm:cxn modelId="{3B7692AA-D91D-4FEB-8F7C-B79A7067161C}" srcId="{C8240737-8399-4AC8-990A-08F9621E309B}" destId="{C323F333-5C48-4EC6-8CF7-60AF7CC26F00}" srcOrd="2" destOrd="0" parTransId="{2CF2EE01-29A4-4291-8D92-82E3CAC9C51F}" sibTransId="{4C277727-E460-41C5-9F36-F7B7B4245557}"/>
    <dgm:cxn modelId="{FEBD6BD2-0C5B-4365-B223-844ADE681C30}" type="presOf" srcId="{C8240737-8399-4AC8-990A-08F9621E309B}" destId="{B29E07BF-4605-41C9-8AF0-78684BAA657F}" srcOrd="0" destOrd="0" presId="urn:microsoft.com/office/officeart/2005/8/layout/list1"/>
    <dgm:cxn modelId="{E62D407C-B9D9-49D6-9442-9DB3AC07FA76}" type="presOf" srcId="{55E8FBE9-60F1-429C-BFFC-2C0B85382930}" destId="{19A60F4E-A38F-4C74-8FCD-AB9C0CC459A8}" srcOrd="0" destOrd="0" presId="urn:microsoft.com/office/officeart/2005/8/layout/list1"/>
    <dgm:cxn modelId="{78CCBC6C-105E-4027-89EE-69B802DEB9E8}" srcId="{C8240737-8399-4AC8-990A-08F9621E309B}" destId="{5031FF1B-7415-4E99-AFA5-5DAFB7125652}" srcOrd="3" destOrd="0" parTransId="{D943131F-CA75-40EE-9EF9-F7BBE317730F}" sibTransId="{6C300712-2519-482E-8484-096990903EDD}"/>
    <dgm:cxn modelId="{5D9CE57C-793D-4FF9-A393-51090DE50864}" type="presOf" srcId="{C323F333-5C48-4EC6-8CF7-60AF7CC26F00}" destId="{0525FEED-1E2B-43DC-BBEE-3616FBAE4B58}" srcOrd="0" destOrd="0" presId="urn:microsoft.com/office/officeart/2005/8/layout/list1"/>
    <dgm:cxn modelId="{22078D1E-B5CA-405D-A896-AF8F3A8DC26F}" type="presOf" srcId="{55E8FBE9-60F1-429C-BFFC-2C0B85382930}" destId="{63477422-F60D-47FB-8BA9-4C440F895FDF}" srcOrd="1" destOrd="0" presId="urn:microsoft.com/office/officeart/2005/8/layout/list1"/>
    <dgm:cxn modelId="{8D999FD6-0190-474E-B450-39F6D22FCFC8}" type="presOf" srcId="{0D2F5148-7008-487B-911B-321A67C48859}" destId="{3B4E75B1-F96A-4148-AE5B-249F70A49AFA}" srcOrd="1" destOrd="0" presId="urn:microsoft.com/office/officeart/2005/8/layout/list1"/>
    <dgm:cxn modelId="{BDD31860-C7E7-41EE-AFB0-07B6B78B00E9}" srcId="{C8240737-8399-4AC8-990A-08F9621E309B}" destId="{0D2F5148-7008-487B-911B-321A67C48859}" srcOrd="1" destOrd="0" parTransId="{C4779D1F-335A-47A6-949F-48F6D397E28D}" sibTransId="{4B0A2D8A-4915-457B-B2F2-0F3E4591A09B}"/>
    <dgm:cxn modelId="{3EB48AFE-968F-420C-B7C7-57C94BCAFB75}" type="presOf" srcId="{C323F333-5C48-4EC6-8CF7-60AF7CC26F00}" destId="{D8DF5854-0012-4B88-A158-236F721B2E9B}" srcOrd="1" destOrd="0" presId="urn:microsoft.com/office/officeart/2005/8/layout/list1"/>
    <dgm:cxn modelId="{840A5AA3-FE8D-4704-8A7F-7F6CF3E0E0E4}" type="presOf" srcId="{0D2F5148-7008-487B-911B-321A67C48859}" destId="{E23B473B-D734-4CE9-A9A4-F22D59CAA554}" srcOrd="0" destOrd="0" presId="urn:microsoft.com/office/officeart/2005/8/layout/list1"/>
    <dgm:cxn modelId="{4BB9AA22-046D-4066-A4FE-4A2431FF9FE3}" type="presParOf" srcId="{B29E07BF-4605-41C9-8AF0-78684BAA657F}" destId="{0F98DDF5-B1B5-4CD2-82C6-FBBE64C7677F}" srcOrd="0" destOrd="0" presId="urn:microsoft.com/office/officeart/2005/8/layout/list1"/>
    <dgm:cxn modelId="{5125DF41-3E4D-4750-9E38-E4AF9A426B81}" type="presParOf" srcId="{0F98DDF5-B1B5-4CD2-82C6-FBBE64C7677F}" destId="{19A60F4E-A38F-4C74-8FCD-AB9C0CC459A8}" srcOrd="0" destOrd="0" presId="urn:microsoft.com/office/officeart/2005/8/layout/list1"/>
    <dgm:cxn modelId="{AAD6590D-87D0-4619-9B88-94C95733E810}" type="presParOf" srcId="{0F98DDF5-B1B5-4CD2-82C6-FBBE64C7677F}" destId="{63477422-F60D-47FB-8BA9-4C440F895FDF}" srcOrd="1" destOrd="0" presId="urn:microsoft.com/office/officeart/2005/8/layout/list1"/>
    <dgm:cxn modelId="{C5E49CA9-0214-485D-AAFC-FDD8DB2DD523}" type="presParOf" srcId="{B29E07BF-4605-41C9-8AF0-78684BAA657F}" destId="{035A89AE-EF71-47DA-BB7D-A3041DFAE644}" srcOrd="1" destOrd="0" presId="urn:microsoft.com/office/officeart/2005/8/layout/list1"/>
    <dgm:cxn modelId="{4CFF62D7-1AEB-4429-94C5-0062576B74F5}" type="presParOf" srcId="{B29E07BF-4605-41C9-8AF0-78684BAA657F}" destId="{6AC54868-E07D-4662-AE0F-A51F0AF54521}" srcOrd="2" destOrd="0" presId="urn:microsoft.com/office/officeart/2005/8/layout/list1"/>
    <dgm:cxn modelId="{A714DAD3-2549-40EA-8B3F-AEEA226D06F4}" type="presParOf" srcId="{B29E07BF-4605-41C9-8AF0-78684BAA657F}" destId="{497BD70B-624C-44A4-BCC9-E53CD4F89E11}" srcOrd="3" destOrd="0" presId="urn:microsoft.com/office/officeart/2005/8/layout/list1"/>
    <dgm:cxn modelId="{87F11787-A18C-4018-82DE-105C9E2BA0CD}" type="presParOf" srcId="{B29E07BF-4605-41C9-8AF0-78684BAA657F}" destId="{1CD82333-8465-42E3-9E2E-0DFB7080931C}" srcOrd="4" destOrd="0" presId="urn:microsoft.com/office/officeart/2005/8/layout/list1"/>
    <dgm:cxn modelId="{76AFCD99-9324-4EB2-8D91-82294C919CCC}" type="presParOf" srcId="{1CD82333-8465-42E3-9E2E-0DFB7080931C}" destId="{E23B473B-D734-4CE9-A9A4-F22D59CAA554}" srcOrd="0" destOrd="0" presId="urn:microsoft.com/office/officeart/2005/8/layout/list1"/>
    <dgm:cxn modelId="{C0229950-7A73-45EB-B396-88CAA6A50436}" type="presParOf" srcId="{1CD82333-8465-42E3-9E2E-0DFB7080931C}" destId="{3B4E75B1-F96A-4148-AE5B-249F70A49AFA}" srcOrd="1" destOrd="0" presId="urn:microsoft.com/office/officeart/2005/8/layout/list1"/>
    <dgm:cxn modelId="{C6CFF5C0-2012-40E2-A0B0-6EB7BCEEA04F}" type="presParOf" srcId="{B29E07BF-4605-41C9-8AF0-78684BAA657F}" destId="{1F930AAB-ACC1-4F9D-8A0D-CF40B656629E}" srcOrd="5" destOrd="0" presId="urn:microsoft.com/office/officeart/2005/8/layout/list1"/>
    <dgm:cxn modelId="{8623FFDF-6401-4E97-94B2-908272C132B7}" type="presParOf" srcId="{B29E07BF-4605-41C9-8AF0-78684BAA657F}" destId="{6B6C79CC-2EDA-4B94-B533-C2012145B8B1}" srcOrd="6" destOrd="0" presId="urn:microsoft.com/office/officeart/2005/8/layout/list1"/>
    <dgm:cxn modelId="{4A83C162-4E4E-4677-8322-67507C0C219E}" type="presParOf" srcId="{B29E07BF-4605-41C9-8AF0-78684BAA657F}" destId="{2CF5B058-BE6C-4822-8C21-A29F8E941C5B}" srcOrd="7" destOrd="0" presId="urn:microsoft.com/office/officeart/2005/8/layout/list1"/>
    <dgm:cxn modelId="{267DACBE-D5D7-4AC2-9DA9-F896239AEC11}" type="presParOf" srcId="{B29E07BF-4605-41C9-8AF0-78684BAA657F}" destId="{B0FFAA94-F5F3-4893-AD46-B22502E7E510}" srcOrd="8" destOrd="0" presId="urn:microsoft.com/office/officeart/2005/8/layout/list1"/>
    <dgm:cxn modelId="{7193F2D2-0AEE-4BE3-81AE-7EDC9E1AE89E}" type="presParOf" srcId="{B0FFAA94-F5F3-4893-AD46-B22502E7E510}" destId="{0525FEED-1E2B-43DC-BBEE-3616FBAE4B58}" srcOrd="0" destOrd="0" presId="urn:microsoft.com/office/officeart/2005/8/layout/list1"/>
    <dgm:cxn modelId="{91FE2474-D4E0-454A-8511-1B629FC67C5E}" type="presParOf" srcId="{B0FFAA94-F5F3-4893-AD46-B22502E7E510}" destId="{D8DF5854-0012-4B88-A158-236F721B2E9B}" srcOrd="1" destOrd="0" presId="urn:microsoft.com/office/officeart/2005/8/layout/list1"/>
    <dgm:cxn modelId="{C4E19B44-8FF1-4BA7-AB82-E03FD0396D19}" type="presParOf" srcId="{B29E07BF-4605-41C9-8AF0-78684BAA657F}" destId="{CA30C7AB-4DF3-483A-98EF-06E7DCA9CDA2}" srcOrd="9" destOrd="0" presId="urn:microsoft.com/office/officeart/2005/8/layout/list1"/>
    <dgm:cxn modelId="{8424423C-7441-49B7-BB63-AAE51E8474FB}" type="presParOf" srcId="{B29E07BF-4605-41C9-8AF0-78684BAA657F}" destId="{AAFE58D4-66EA-4168-9B9C-18CEF8957D8C}" srcOrd="10" destOrd="0" presId="urn:microsoft.com/office/officeart/2005/8/layout/list1"/>
    <dgm:cxn modelId="{8A6156B2-DB34-481B-AF58-C9D1F1334C7F}" type="presParOf" srcId="{B29E07BF-4605-41C9-8AF0-78684BAA657F}" destId="{2F346C69-8984-4FFD-BC42-BBC4FAE97C5A}" srcOrd="11" destOrd="0" presId="urn:microsoft.com/office/officeart/2005/8/layout/list1"/>
    <dgm:cxn modelId="{BF9BCA7B-8403-47F8-ADC5-986C154DD319}" type="presParOf" srcId="{B29E07BF-4605-41C9-8AF0-78684BAA657F}" destId="{566AE6B1-B637-4C36-A55F-69C7D8332A1A}" srcOrd="12" destOrd="0" presId="urn:microsoft.com/office/officeart/2005/8/layout/list1"/>
    <dgm:cxn modelId="{8A8AD2BD-8CE4-4910-A17E-D6A02FA06270}" type="presParOf" srcId="{566AE6B1-B637-4C36-A55F-69C7D8332A1A}" destId="{1611E040-2EBF-4AD6-BFD6-0526D2A9A9BD}" srcOrd="0" destOrd="0" presId="urn:microsoft.com/office/officeart/2005/8/layout/list1"/>
    <dgm:cxn modelId="{9EDA42B8-CB49-453D-9846-076487CAACEB}" type="presParOf" srcId="{566AE6B1-B637-4C36-A55F-69C7D8332A1A}" destId="{DD413CE7-EB43-4AD4-BA15-7CC677C4448C}" srcOrd="1" destOrd="0" presId="urn:microsoft.com/office/officeart/2005/8/layout/list1"/>
    <dgm:cxn modelId="{FF6122C2-9902-4160-A748-64C935F70BAC}" type="presParOf" srcId="{B29E07BF-4605-41C9-8AF0-78684BAA657F}" destId="{36D19660-7958-458B-AAA9-43C69E0B9748}" srcOrd="13" destOrd="0" presId="urn:microsoft.com/office/officeart/2005/8/layout/list1"/>
    <dgm:cxn modelId="{793740A4-DD06-48C7-96C0-B026C9EEC0D0}" type="presParOf" srcId="{B29E07BF-4605-41C9-8AF0-78684BAA657F}" destId="{5F4B42D8-4D42-4F03-B39B-1C42FAD826F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594EB40-B28C-45AD-84B3-80F6BC302129}" type="doc">
      <dgm:prSet loTypeId="urn:microsoft.com/office/officeart/2005/8/layout/vList3" loCatId="list" qsTypeId="urn:microsoft.com/office/officeart/2005/8/quickstyle/simple1" qsCatId="simple" csTypeId="urn:microsoft.com/office/officeart/2005/8/colors/colorful4" csCatId="colorful" phldr="1"/>
      <dgm:spPr/>
    </dgm:pt>
    <dgm:pt modelId="{85A3C3A8-1DEE-4E7F-A8C8-AE590D2AE57D}">
      <dgm:prSet phldrT="[Text]" custT="1"/>
      <dgm:spPr/>
      <dgm:t>
        <a:bodyPr/>
        <a:lstStyle/>
        <a:p>
          <a:r>
            <a:rPr lang="id-ID" sz="2800" dirty="0" smtClean="0"/>
            <a:t>Ditangani oleh bagian Gudang, Pembelian, penerimaan barang  </a:t>
          </a:r>
          <a:endParaRPr lang="id-ID" sz="2800" dirty="0"/>
        </a:p>
      </dgm:t>
    </dgm:pt>
    <dgm:pt modelId="{E3B0C690-CD1B-4122-BD6B-B7E681688851}" type="parTrans" cxnId="{EDEC89FB-D1CF-4848-9420-4CCD6758B5EF}">
      <dgm:prSet/>
      <dgm:spPr/>
      <dgm:t>
        <a:bodyPr/>
        <a:lstStyle/>
        <a:p>
          <a:endParaRPr lang="id-ID"/>
        </a:p>
      </dgm:t>
    </dgm:pt>
    <dgm:pt modelId="{05F55732-1DC3-4C04-999A-B957C4854566}" type="sibTrans" cxnId="{EDEC89FB-D1CF-4848-9420-4CCD6758B5EF}">
      <dgm:prSet/>
      <dgm:spPr/>
      <dgm:t>
        <a:bodyPr/>
        <a:lstStyle/>
        <a:p>
          <a:endParaRPr lang="id-ID"/>
        </a:p>
      </dgm:t>
    </dgm:pt>
    <dgm:pt modelId="{22C8E20F-49EC-4273-9B5C-DE5F0589B4BD}">
      <dgm:prSet phldrT="[Text]"/>
      <dgm:spPr/>
      <dgm:t>
        <a:bodyPr/>
        <a:lstStyle/>
        <a:p>
          <a:r>
            <a:rPr lang="id-ID" dirty="0" smtClean="0"/>
            <a:t>Cek  barang yang diterima</a:t>
          </a:r>
          <a:endParaRPr lang="id-ID" dirty="0"/>
        </a:p>
      </dgm:t>
    </dgm:pt>
    <dgm:pt modelId="{5D76B1BE-CEC8-4EF4-BAE4-890FE73AA5E2}" type="parTrans" cxnId="{BFA912C0-6572-4B07-87E8-AB002A92F2E4}">
      <dgm:prSet/>
      <dgm:spPr/>
      <dgm:t>
        <a:bodyPr/>
        <a:lstStyle/>
        <a:p>
          <a:endParaRPr lang="id-ID"/>
        </a:p>
      </dgm:t>
    </dgm:pt>
    <dgm:pt modelId="{DF802ECC-1B5C-4B12-AE12-00DBBC99B2E2}" type="sibTrans" cxnId="{BFA912C0-6572-4B07-87E8-AB002A92F2E4}">
      <dgm:prSet/>
      <dgm:spPr/>
      <dgm:t>
        <a:bodyPr/>
        <a:lstStyle/>
        <a:p>
          <a:endParaRPr lang="id-ID"/>
        </a:p>
      </dgm:t>
    </dgm:pt>
    <dgm:pt modelId="{96147573-EA79-445B-AA1E-FF7C55EDBE8B}">
      <dgm:prSet phldrT="[Text]"/>
      <dgm:spPr/>
      <dgm:t>
        <a:bodyPr/>
        <a:lstStyle/>
        <a:p>
          <a:r>
            <a:rPr lang="id-ID" dirty="0" smtClean="0"/>
            <a:t>Validasi bukti pengiriman</a:t>
          </a:r>
          <a:endParaRPr lang="id-ID" dirty="0"/>
        </a:p>
      </dgm:t>
    </dgm:pt>
    <dgm:pt modelId="{48AC50D1-12D6-4597-9F7D-9DFDDE42E106}" type="parTrans" cxnId="{676BE6B3-2CD4-4C0B-BD4C-660C3C94364E}">
      <dgm:prSet/>
      <dgm:spPr/>
      <dgm:t>
        <a:bodyPr/>
        <a:lstStyle/>
        <a:p>
          <a:endParaRPr lang="id-ID"/>
        </a:p>
      </dgm:t>
    </dgm:pt>
    <dgm:pt modelId="{D9FF2AE6-EFEC-4CB5-985F-BBE08D018E16}" type="sibTrans" cxnId="{676BE6B3-2CD4-4C0B-BD4C-660C3C94364E}">
      <dgm:prSet/>
      <dgm:spPr/>
      <dgm:t>
        <a:bodyPr/>
        <a:lstStyle/>
        <a:p>
          <a:endParaRPr lang="id-ID"/>
        </a:p>
      </dgm:t>
    </dgm:pt>
    <dgm:pt modelId="{136D0D53-C577-444F-83E4-C61811E4585B}">
      <dgm:prSet/>
      <dgm:spPr/>
      <dgm:t>
        <a:bodyPr/>
        <a:lstStyle/>
        <a:p>
          <a:r>
            <a:rPr lang="id-ID" dirty="0" smtClean="0"/>
            <a:t>Kirim barang ke gudang penyimpanan </a:t>
          </a:r>
          <a:endParaRPr lang="id-ID" dirty="0"/>
        </a:p>
      </dgm:t>
    </dgm:pt>
    <dgm:pt modelId="{CB865791-D13C-4504-8807-D3450C333A0F}" type="parTrans" cxnId="{14C6D6B1-FF5D-4D5B-A177-8DF826536080}">
      <dgm:prSet/>
      <dgm:spPr/>
      <dgm:t>
        <a:bodyPr/>
        <a:lstStyle/>
        <a:p>
          <a:endParaRPr lang="id-ID"/>
        </a:p>
      </dgm:t>
    </dgm:pt>
    <dgm:pt modelId="{D0B65235-BDC9-4611-8F54-E05F48F4678E}" type="sibTrans" cxnId="{14C6D6B1-FF5D-4D5B-A177-8DF826536080}">
      <dgm:prSet/>
      <dgm:spPr/>
      <dgm:t>
        <a:bodyPr/>
        <a:lstStyle/>
        <a:p>
          <a:endParaRPr lang="id-ID"/>
        </a:p>
      </dgm:t>
    </dgm:pt>
    <dgm:pt modelId="{EE0071A4-6DA9-4877-AA53-7EFC300D3FE2}" type="pres">
      <dgm:prSet presAssocID="{5594EB40-B28C-45AD-84B3-80F6BC302129}" presName="linearFlow" presStyleCnt="0">
        <dgm:presLayoutVars>
          <dgm:dir/>
          <dgm:resizeHandles val="exact"/>
        </dgm:presLayoutVars>
      </dgm:prSet>
      <dgm:spPr/>
    </dgm:pt>
    <dgm:pt modelId="{80A86848-05FB-4A53-931E-6353EAB347B1}" type="pres">
      <dgm:prSet presAssocID="{85A3C3A8-1DEE-4E7F-A8C8-AE590D2AE57D}" presName="composite" presStyleCnt="0"/>
      <dgm:spPr/>
    </dgm:pt>
    <dgm:pt modelId="{0007B97D-23BE-4DDC-A1B1-2CC49B2CCC37}" type="pres">
      <dgm:prSet presAssocID="{85A3C3A8-1DEE-4E7F-A8C8-AE590D2AE57D}" presName="imgShp" presStyleLbl="fgImgPlace1" presStyleIdx="0" presStyleCnt="4"/>
      <dgm:spPr/>
    </dgm:pt>
    <dgm:pt modelId="{86DC52FD-C5A0-4B38-AA4B-6CC4D7124979}" type="pres">
      <dgm:prSet presAssocID="{85A3C3A8-1DEE-4E7F-A8C8-AE590D2AE57D}" presName="txShp" presStyleLbl="node1" presStyleIdx="0" presStyleCnt="4" custScaleX="11929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D306469-9349-494D-98D2-D9B3EEDA6B8B}" type="pres">
      <dgm:prSet presAssocID="{05F55732-1DC3-4C04-999A-B957C4854566}" presName="spacing" presStyleCnt="0"/>
      <dgm:spPr/>
    </dgm:pt>
    <dgm:pt modelId="{94A5A098-F3E0-4857-8A7C-F4ADB5A73CC4}" type="pres">
      <dgm:prSet presAssocID="{22C8E20F-49EC-4273-9B5C-DE5F0589B4BD}" presName="composite" presStyleCnt="0"/>
      <dgm:spPr/>
    </dgm:pt>
    <dgm:pt modelId="{25EBC8BD-67BF-41B0-8687-BC1691703E5C}" type="pres">
      <dgm:prSet presAssocID="{22C8E20F-49EC-4273-9B5C-DE5F0589B4BD}" presName="imgShp" presStyleLbl="fgImgPlace1" presStyleIdx="1" presStyleCnt="4"/>
      <dgm:spPr/>
    </dgm:pt>
    <dgm:pt modelId="{1588A746-BC01-4E29-B644-812FEAAF6670}" type="pres">
      <dgm:prSet presAssocID="{22C8E20F-49EC-4273-9B5C-DE5F0589B4BD}" presName="txShp" presStyleLbl="node1" presStyleIdx="1" presStyleCnt="4" custScaleX="11172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FC27ACB-1C76-41FB-B639-E8D1A46EAEC1}" type="pres">
      <dgm:prSet presAssocID="{DF802ECC-1B5C-4B12-AE12-00DBBC99B2E2}" presName="spacing" presStyleCnt="0"/>
      <dgm:spPr/>
    </dgm:pt>
    <dgm:pt modelId="{DEB75123-CF74-4205-84B6-CAD96521CE1F}" type="pres">
      <dgm:prSet presAssocID="{96147573-EA79-445B-AA1E-FF7C55EDBE8B}" presName="composite" presStyleCnt="0"/>
      <dgm:spPr/>
    </dgm:pt>
    <dgm:pt modelId="{3F595140-8F89-40FC-A014-9243F2E24A85}" type="pres">
      <dgm:prSet presAssocID="{96147573-EA79-445B-AA1E-FF7C55EDBE8B}" presName="imgShp" presStyleLbl="fgImgPlace1" presStyleIdx="2" presStyleCnt="4"/>
      <dgm:spPr/>
    </dgm:pt>
    <dgm:pt modelId="{914D9A54-7CEB-40AF-B4EF-C0A622A4F8A6}" type="pres">
      <dgm:prSet presAssocID="{96147573-EA79-445B-AA1E-FF7C55EDBE8B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00BB24B-89B5-45A7-BDEB-0D96ABC4A8A9}" type="pres">
      <dgm:prSet presAssocID="{D9FF2AE6-EFEC-4CB5-985F-BBE08D018E16}" presName="spacing" presStyleCnt="0"/>
      <dgm:spPr/>
    </dgm:pt>
    <dgm:pt modelId="{968238AC-ADD7-4AF4-8356-019E1F410DDB}" type="pres">
      <dgm:prSet presAssocID="{136D0D53-C577-444F-83E4-C61811E4585B}" presName="composite" presStyleCnt="0"/>
      <dgm:spPr/>
    </dgm:pt>
    <dgm:pt modelId="{6B6A7FEA-9A3C-47D6-9F6F-D6045F7152F1}" type="pres">
      <dgm:prSet presAssocID="{136D0D53-C577-444F-83E4-C61811E4585B}" presName="imgShp" presStyleLbl="fgImgPlace1" presStyleIdx="3" presStyleCnt="4"/>
      <dgm:spPr/>
    </dgm:pt>
    <dgm:pt modelId="{36B7F8E8-16CC-4639-BBEB-8771AB11B675}" type="pres">
      <dgm:prSet presAssocID="{136D0D53-C577-444F-83E4-C61811E4585B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F23F427-DFFC-47AA-B2B9-920062219ACE}" type="presOf" srcId="{5594EB40-B28C-45AD-84B3-80F6BC302129}" destId="{EE0071A4-6DA9-4877-AA53-7EFC300D3FE2}" srcOrd="0" destOrd="0" presId="urn:microsoft.com/office/officeart/2005/8/layout/vList3"/>
    <dgm:cxn modelId="{676BE6B3-2CD4-4C0B-BD4C-660C3C94364E}" srcId="{5594EB40-B28C-45AD-84B3-80F6BC302129}" destId="{96147573-EA79-445B-AA1E-FF7C55EDBE8B}" srcOrd="2" destOrd="0" parTransId="{48AC50D1-12D6-4597-9F7D-9DFDDE42E106}" sibTransId="{D9FF2AE6-EFEC-4CB5-985F-BBE08D018E16}"/>
    <dgm:cxn modelId="{EDEC89FB-D1CF-4848-9420-4CCD6758B5EF}" srcId="{5594EB40-B28C-45AD-84B3-80F6BC302129}" destId="{85A3C3A8-1DEE-4E7F-A8C8-AE590D2AE57D}" srcOrd="0" destOrd="0" parTransId="{E3B0C690-CD1B-4122-BD6B-B7E681688851}" sibTransId="{05F55732-1DC3-4C04-999A-B957C4854566}"/>
    <dgm:cxn modelId="{DE8F89F7-DE7D-4D6C-810B-9FD51B82313C}" type="presOf" srcId="{22C8E20F-49EC-4273-9B5C-DE5F0589B4BD}" destId="{1588A746-BC01-4E29-B644-812FEAAF6670}" srcOrd="0" destOrd="0" presId="urn:microsoft.com/office/officeart/2005/8/layout/vList3"/>
    <dgm:cxn modelId="{B89918F3-5352-467B-9F02-0E91456B6578}" type="presOf" srcId="{85A3C3A8-1DEE-4E7F-A8C8-AE590D2AE57D}" destId="{86DC52FD-C5A0-4B38-AA4B-6CC4D7124979}" srcOrd="0" destOrd="0" presId="urn:microsoft.com/office/officeart/2005/8/layout/vList3"/>
    <dgm:cxn modelId="{3BC53F5C-6BBF-4EA9-8212-3BA2103D5D06}" type="presOf" srcId="{136D0D53-C577-444F-83E4-C61811E4585B}" destId="{36B7F8E8-16CC-4639-BBEB-8771AB11B675}" srcOrd="0" destOrd="0" presId="urn:microsoft.com/office/officeart/2005/8/layout/vList3"/>
    <dgm:cxn modelId="{BFA912C0-6572-4B07-87E8-AB002A92F2E4}" srcId="{5594EB40-B28C-45AD-84B3-80F6BC302129}" destId="{22C8E20F-49EC-4273-9B5C-DE5F0589B4BD}" srcOrd="1" destOrd="0" parTransId="{5D76B1BE-CEC8-4EF4-BAE4-890FE73AA5E2}" sibTransId="{DF802ECC-1B5C-4B12-AE12-00DBBC99B2E2}"/>
    <dgm:cxn modelId="{14C6D6B1-FF5D-4D5B-A177-8DF826536080}" srcId="{5594EB40-B28C-45AD-84B3-80F6BC302129}" destId="{136D0D53-C577-444F-83E4-C61811E4585B}" srcOrd="3" destOrd="0" parTransId="{CB865791-D13C-4504-8807-D3450C333A0F}" sibTransId="{D0B65235-BDC9-4611-8F54-E05F48F4678E}"/>
    <dgm:cxn modelId="{D34C60EF-78E8-4387-9E7F-B5AADB635FDD}" type="presOf" srcId="{96147573-EA79-445B-AA1E-FF7C55EDBE8B}" destId="{914D9A54-7CEB-40AF-B4EF-C0A622A4F8A6}" srcOrd="0" destOrd="0" presId="urn:microsoft.com/office/officeart/2005/8/layout/vList3"/>
    <dgm:cxn modelId="{F3F09514-0FC6-4B16-AD45-D7DE9911C57E}" type="presParOf" srcId="{EE0071A4-6DA9-4877-AA53-7EFC300D3FE2}" destId="{80A86848-05FB-4A53-931E-6353EAB347B1}" srcOrd="0" destOrd="0" presId="urn:microsoft.com/office/officeart/2005/8/layout/vList3"/>
    <dgm:cxn modelId="{3A425F2A-49F1-460F-9255-60AB52702A14}" type="presParOf" srcId="{80A86848-05FB-4A53-931E-6353EAB347B1}" destId="{0007B97D-23BE-4DDC-A1B1-2CC49B2CCC37}" srcOrd="0" destOrd="0" presId="urn:microsoft.com/office/officeart/2005/8/layout/vList3"/>
    <dgm:cxn modelId="{0CDDD284-6D05-4763-B465-1B1BCE88D28A}" type="presParOf" srcId="{80A86848-05FB-4A53-931E-6353EAB347B1}" destId="{86DC52FD-C5A0-4B38-AA4B-6CC4D7124979}" srcOrd="1" destOrd="0" presId="urn:microsoft.com/office/officeart/2005/8/layout/vList3"/>
    <dgm:cxn modelId="{2BDA5F2D-0772-4CBC-AAE0-E5D45DFE4844}" type="presParOf" srcId="{EE0071A4-6DA9-4877-AA53-7EFC300D3FE2}" destId="{5D306469-9349-494D-98D2-D9B3EEDA6B8B}" srcOrd="1" destOrd="0" presId="urn:microsoft.com/office/officeart/2005/8/layout/vList3"/>
    <dgm:cxn modelId="{75A7218E-77B5-4A0B-9C3A-A24816C9374A}" type="presParOf" srcId="{EE0071A4-6DA9-4877-AA53-7EFC300D3FE2}" destId="{94A5A098-F3E0-4857-8A7C-F4ADB5A73CC4}" srcOrd="2" destOrd="0" presId="urn:microsoft.com/office/officeart/2005/8/layout/vList3"/>
    <dgm:cxn modelId="{8F6456B1-70C2-46BB-AD9E-2B44CA5E0EBF}" type="presParOf" srcId="{94A5A098-F3E0-4857-8A7C-F4ADB5A73CC4}" destId="{25EBC8BD-67BF-41B0-8687-BC1691703E5C}" srcOrd="0" destOrd="0" presId="urn:microsoft.com/office/officeart/2005/8/layout/vList3"/>
    <dgm:cxn modelId="{3B881D6F-6A63-4C10-9922-0F03FCC9D93C}" type="presParOf" srcId="{94A5A098-F3E0-4857-8A7C-F4ADB5A73CC4}" destId="{1588A746-BC01-4E29-B644-812FEAAF6670}" srcOrd="1" destOrd="0" presId="urn:microsoft.com/office/officeart/2005/8/layout/vList3"/>
    <dgm:cxn modelId="{5A7AF348-41BC-4EBA-B780-92D14739E4B6}" type="presParOf" srcId="{EE0071A4-6DA9-4877-AA53-7EFC300D3FE2}" destId="{3FC27ACB-1C76-41FB-B639-E8D1A46EAEC1}" srcOrd="3" destOrd="0" presId="urn:microsoft.com/office/officeart/2005/8/layout/vList3"/>
    <dgm:cxn modelId="{83A75F9E-3CEF-48DF-A2BC-85313569FFA4}" type="presParOf" srcId="{EE0071A4-6DA9-4877-AA53-7EFC300D3FE2}" destId="{DEB75123-CF74-4205-84B6-CAD96521CE1F}" srcOrd="4" destOrd="0" presId="urn:microsoft.com/office/officeart/2005/8/layout/vList3"/>
    <dgm:cxn modelId="{33EA072D-0F3A-45EB-BE7D-57DAB7779E0D}" type="presParOf" srcId="{DEB75123-CF74-4205-84B6-CAD96521CE1F}" destId="{3F595140-8F89-40FC-A014-9243F2E24A85}" srcOrd="0" destOrd="0" presId="urn:microsoft.com/office/officeart/2005/8/layout/vList3"/>
    <dgm:cxn modelId="{8317C755-306A-41D1-81D3-4B3F6D4D903A}" type="presParOf" srcId="{DEB75123-CF74-4205-84B6-CAD96521CE1F}" destId="{914D9A54-7CEB-40AF-B4EF-C0A622A4F8A6}" srcOrd="1" destOrd="0" presId="urn:microsoft.com/office/officeart/2005/8/layout/vList3"/>
    <dgm:cxn modelId="{70F6FA43-0652-4D52-AE56-596F80E8FEB0}" type="presParOf" srcId="{EE0071A4-6DA9-4877-AA53-7EFC300D3FE2}" destId="{200BB24B-89B5-45A7-BDEB-0D96ABC4A8A9}" srcOrd="5" destOrd="0" presId="urn:microsoft.com/office/officeart/2005/8/layout/vList3"/>
    <dgm:cxn modelId="{2284C60A-BB5E-476E-96C5-92817EB9FAD9}" type="presParOf" srcId="{EE0071A4-6DA9-4877-AA53-7EFC300D3FE2}" destId="{968238AC-ADD7-4AF4-8356-019E1F410DDB}" srcOrd="6" destOrd="0" presId="urn:microsoft.com/office/officeart/2005/8/layout/vList3"/>
    <dgm:cxn modelId="{1F775222-58D6-4E07-87B2-14E6BD9C9C6C}" type="presParOf" srcId="{968238AC-ADD7-4AF4-8356-019E1F410DDB}" destId="{6B6A7FEA-9A3C-47D6-9F6F-D6045F7152F1}" srcOrd="0" destOrd="0" presId="urn:microsoft.com/office/officeart/2005/8/layout/vList3"/>
    <dgm:cxn modelId="{5E80EC05-4455-4AF0-B6CB-D7F47CF30672}" type="presParOf" srcId="{968238AC-ADD7-4AF4-8356-019E1F410DDB}" destId="{36B7F8E8-16CC-4639-BBEB-8771AB11B67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CFF27F7-C3C5-44F0-9A35-AB3C4A843165}" type="doc">
      <dgm:prSet loTypeId="urn:microsoft.com/office/officeart/2005/8/layout/pyramid2" loCatId="list" qsTypeId="urn:microsoft.com/office/officeart/2005/8/quickstyle/simple1" qsCatId="simple" csTypeId="urn:microsoft.com/office/officeart/2005/8/colors/colorful5" csCatId="colorful" phldr="1"/>
      <dgm:spPr/>
    </dgm:pt>
    <dgm:pt modelId="{3908D71B-0E2D-4158-A8F4-670694AF04DE}">
      <dgm:prSet phldrT="[Text]"/>
      <dgm:spPr/>
      <dgm:t>
        <a:bodyPr/>
        <a:lstStyle/>
        <a:p>
          <a:r>
            <a:rPr lang="id-ID" dirty="0" smtClean="0"/>
            <a:t>DASAR PENCATATAN BUKTI PENGELUARAN KAS  </a:t>
          </a:r>
          <a:endParaRPr lang="id-ID" dirty="0"/>
        </a:p>
      </dgm:t>
    </dgm:pt>
    <dgm:pt modelId="{24E9A095-6516-4D29-B708-0B0EDE4042CD}" type="parTrans" cxnId="{81AA9819-3B0C-4657-BA29-1A670CF8404A}">
      <dgm:prSet/>
      <dgm:spPr/>
      <dgm:t>
        <a:bodyPr/>
        <a:lstStyle/>
        <a:p>
          <a:endParaRPr lang="id-ID"/>
        </a:p>
      </dgm:t>
    </dgm:pt>
    <dgm:pt modelId="{D110A595-0968-4002-87CD-20FF547180B5}" type="sibTrans" cxnId="{81AA9819-3B0C-4657-BA29-1A670CF8404A}">
      <dgm:prSet/>
      <dgm:spPr/>
      <dgm:t>
        <a:bodyPr/>
        <a:lstStyle/>
        <a:p>
          <a:endParaRPr lang="id-ID"/>
        </a:p>
      </dgm:t>
    </dgm:pt>
    <dgm:pt modelId="{25D793DB-6746-4162-85CC-81D8C72EBE7F}">
      <dgm:prSet phldrT="[Text]"/>
      <dgm:spPr/>
      <dgm:t>
        <a:bodyPr/>
        <a:lstStyle/>
        <a:p>
          <a:r>
            <a:rPr lang="id-ID" dirty="0" smtClean="0"/>
            <a:t>DASAR PENCATATAN HUTANG BUKTI PENGIRIMAN BARANG </a:t>
          </a:r>
          <a:endParaRPr lang="id-ID" dirty="0"/>
        </a:p>
      </dgm:t>
    </dgm:pt>
    <dgm:pt modelId="{DF9A0D2E-F95E-48E5-87E2-FD189DB59A5B}" type="parTrans" cxnId="{20B78B32-B388-464D-9806-E9705FDF738E}">
      <dgm:prSet/>
      <dgm:spPr/>
      <dgm:t>
        <a:bodyPr/>
        <a:lstStyle/>
        <a:p>
          <a:endParaRPr lang="id-ID"/>
        </a:p>
      </dgm:t>
    </dgm:pt>
    <dgm:pt modelId="{4634FAAF-4BB0-4547-A60B-77DB9DB0FD72}" type="sibTrans" cxnId="{20B78B32-B388-464D-9806-E9705FDF738E}">
      <dgm:prSet/>
      <dgm:spPr/>
      <dgm:t>
        <a:bodyPr/>
        <a:lstStyle/>
        <a:p>
          <a:endParaRPr lang="id-ID"/>
        </a:p>
      </dgm:t>
    </dgm:pt>
    <dgm:pt modelId="{57017341-8C82-48A1-AB63-4E3ED0549D15}" type="pres">
      <dgm:prSet presAssocID="{BCFF27F7-C3C5-44F0-9A35-AB3C4A843165}" presName="compositeShape" presStyleCnt="0">
        <dgm:presLayoutVars>
          <dgm:dir/>
          <dgm:resizeHandles/>
        </dgm:presLayoutVars>
      </dgm:prSet>
      <dgm:spPr/>
    </dgm:pt>
    <dgm:pt modelId="{6006F206-E655-4E30-8B6C-4EE9514145D8}" type="pres">
      <dgm:prSet presAssocID="{BCFF27F7-C3C5-44F0-9A35-AB3C4A843165}" presName="pyramid" presStyleLbl="node1" presStyleIdx="0" presStyleCnt="1"/>
      <dgm:spPr/>
    </dgm:pt>
    <dgm:pt modelId="{574AAF92-89BC-41BF-A983-52989B667F0E}" type="pres">
      <dgm:prSet presAssocID="{BCFF27F7-C3C5-44F0-9A35-AB3C4A843165}" presName="theList" presStyleCnt="0"/>
      <dgm:spPr/>
    </dgm:pt>
    <dgm:pt modelId="{9F29D781-9A78-4598-920E-A29B53DEFB28}" type="pres">
      <dgm:prSet presAssocID="{3908D71B-0E2D-4158-A8F4-670694AF04DE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B10039F-2766-4732-BE50-9731013A3C01}" type="pres">
      <dgm:prSet presAssocID="{3908D71B-0E2D-4158-A8F4-670694AF04DE}" presName="aSpace" presStyleCnt="0"/>
      <dgm:spPr/>
    </dgm:pt>
    <dgm:pt modelId="{A23FCCC7-0CEF-4277-8CF6-D9721D177112}" type="pres">
      <dgm:prSet presAssocID="{25D793DB-6746-4162-85CC-81D8C72EBE7F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E6430D1-46ED-4362-ADB3-3745CEC48CB4}" type="pres">
      <dgm:prSet presAssocID="{25D793DB-6746-4162-85CC-81D8C72EBE7F}" presName="aSpace" presStyleCnt="0"/>
      <dgm:spPr/>
    </dgm:pt>
  </dgm:ptLst>
  <dgm:cxnLst>
    <dgm:cxn modelId="{0CAA2E57-6535-47EA-B318-425352C12180}" type="presOf" srcId="{3908D71B-0E2D-4158-A8F4-670694AF04DE}" destId="{9F29D781-9A78-4598-920E-A29B53DEFB28}" srcOrd="0" destOrd="0" presId="urn:microsoft.com/office/officeart/2005/8/layout/pyramid2"/>
    <dgm:cxn modelId="{BEA59E12-291F-48F2-8FBB-CEA8D9D6E9DF}" type="presOf" srcId="{BCFF27F7-C3C5-44F0-9A35-AB3C4A843165}" destId="{57017341-8C82-48A1-AB63-4E3ED0549D15}" srcOrd="0" destOrd="0" presId="urn:microsoft.com/office/officeart/2005/8/layout/pyramid2"/>
    <dgm:cxn modelId="{81AA9819-3B0C-4657-BA29-1A670CF8404A}" srcId="{BCFF27F7-C3C5-44F0-9A35-AB3C4A843165}" destId="{3908D71B-0E2D-4158-A8F4-670694AF04DE}" srcOrd="0" destOrd="0" parTransId="{24E9A095-6516-4D29-B708-0B0EDE4042CD}" sibTransId="{D110A595-0968-4002-87CD-20FF547180B5}"/>
    <dgm:cxn modelId="{20B78B32-B388-464D-9806-E9705FDF738E}" srcId="{BCFF27F7-C3C5-44F0-9A35-AB3C4A843165}" destId="{25D793DB-6746-4162-85CC-81D8C72EBE7F}" srcOrd="1" destOrd="0" parTransId="{DF9A0D2E-F95E-48E5-87E2-FD189DB59A5B}" sibTransId="{4634FAAF-4BB0-4547-A60B-77DB9DB0FD72}"/>
    <dgm:cxn modelId="{5B0C02BE-1917-4248-9540-08A9034B523E}" type="presOf" srcId="{25D793DB-6746-4162-85CC-81D8C72EBE7F}" destId="{A23FCCC7-0CEF-4277-8CF6-D9721D177112}" srcOrd="0" destOrd="0" presId="urn:microsoft.com/office/officeart/2005/8/layout/pyramid2"/>
    <dgm:cxn modelId="{3D89524B-64DE-4464-BCF4-824F144F3724}" type="presParOf" srcId="{57017341-8C82-48A1-AB63-4E3ED0549D15}" destId="{6006F206-E655-4E30-8B6C-4EE9514145D8}" srcOrd="0" destOrd="0" presId="urn:microsoft.com/office/officeart/2005/8/layout/pyramid2"/>
    <dgm:cxn modelId="{ED2C0EF5-4B24-4FF7-81BE-A431BC1BEAED}" type="presParOf" srcId="{57017341-8C82-48A1-AB63-4E3ED0549D15}" destId="{574AAF92-89BC-41BF-A983-52989B667F0E}" srcOrd="1" destOrd="0" presId="urn:microsoft.com/office/officeart/2005/8/layout/pyramid2"/>
    <dgm:cxn modelId="{29878251-F795-49C4-9B28-8B6DF3A0AE5D}" type="presParOf" srcId="{574AAF92-89BC-41BF-A983-52989B667F0E}" destId="{9F29D781-9A78-4598-920E-A29B53DEFB28}" srcOrd="0" destOrd="0" presId="urn:microsoft.com/office/officeart/2005/8/layout/pyramid2"/>
    <dgm:cxn modelId="{DC740168-706C-4FEC-B8AD-FFB21DFAF8FC}" type="presParOf" srcId="{574AAF92-89BC-41BF-A983-52989B667F0E}" destId="{3B10039F-2766-4732-BE50-9731013A3C01}" srcOrd="1" destOrd="0" presId="urn:microsoft.com/office/officeart/2005/8/layout/pyramid2"/>
    <dgm:cxn modelId="{72ADF56A-B85D-4E59-A4AD-58C39180E319}" type="presParOf" srcId="{574AAF92-89BC-41BF-A983-52989B667F0E}" destId="{A23FCCC7-0CEF-4277-8CF6-D9721D177112}" srcOrd="2" destOrd="0" presId="urn:microsoft.com/office/officeart/2005/8/layout/pyramid2"/>
    <dgm:cxn modelId="{8D8CD5BB-C16C-428F-AB35-3E80A6043353}" type="presParOf" srcId="{574AAF92-89BC-41BF-A983-52989B667F0E}" destId="{2E6430D1-46ED-4362-ADB3-3745CEC48CB4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240737-8399-4AC8-990A-08F9621E309B}" type="doc">
      <dgm:prSet loTypeId="urn:microsoft.com/office/officeart/2005/8/layout/list1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55E8FBE9-60F1-429C-BFFC-2C0B85382930}">
      <dgm:prSet phldrT="[Text]"/>
      <dgm:spPr/>
      <dgm:t>
        <a:bodyPr/>
        <a:lstStyle/>
        <a:p>
          <a:r>
            <a:rPr lang="id-ID" dirty="0" smtClean="0"/>
            <a:t>COUNTER</a:t>
          </a:r>
          <a:endParaRPr lang="id-ID" dirty="0"/>
        </a:p>
      </dgm:t>
    </dgm:pt>
    <dgm:pt modelId="{8741CDA9-193B-4DAC-AF5B-242CE8B0E5D3}" type="parTrans" cxnId="{AFAC7327-0056-4B86-B7CC-C22D53B35FD8}">
      <dgm:prSet/>
      <dgm:spPr/>
      <dgm:t>
        <a:bodyPr/>
        <a:lstStyle/>
        <a:p>
          <a:endParaRPr lang="id-ID"/>
        </a:p>
      </dgm:t>
    </dgm:pt>
    <dgm:pt modelId="{EFB1ABE4-2EB5-4512-80A7-D7E06784FD18}" type="sibTrans" cxnId="{AFAC7327-0056-4B86-B7CC-C22D53B35FD8}">
      <dgm:prSet/>
      <dgm:spPr/>
      <dgm:t>
        <a:bodyPr/>
        <a:lstStyle/>
        <a:p>
          <a:endParaRPr lang="id-ID"/>
        </a:p>
      </dgm:t>
    </dgm:pt>
    <dgm:pt modelId="{0D2F5148-7008-487B-911B-321A67C48859}">
      <dgm:prSet phldrT="[Text]"/>
      <dgm:spPr/>
      <dgm:t>
        <a:bodyPr/>
        <a:lstStyle/>
        <a:p>
          <a:r>
            <a:rPr lang="id-ID" dirty="0" smtClean="0"/>
            <a:t>APLIKASI </a:t>
          </a:r>
          <a:endParaRPr lang="id-ID" dirty="0"/>
        </a:p>
      </dgm:t>
    </dgm:pt>
    <dgm:pt modelId="{C4779D1F-335A-47A6-949F-48F6D397E28D}" type="parTrans" cxnId="{BDD31860-C7E7-41EE-AFB0-07B6B78B00E9}">
      <dgm:prSet/>
      <dgm:spPr/>
      <dgm:t>
        <a:bodyPr/>
        <a:lstStyle/>
        <a:p>
          <a:endParaRPr lang="id-ID"/>
        </a:p>
      </dgm:t>
    </dgm:pt>
    <dgm:pt modelId="{4B0A2D8A-4915-457B-B2F2-0F3E4591A09B}" type="sibTrans" cxnId="{BDD31860-C7E7-41EE-AFB0-07B6B78B00E9}">
      <dgm:prSet/>
      <dgm:spPr/>
      <dgm:t>
        <a:bodyPr/>
        <a:lstStyle/>
        <a:p>
          <a:endParaRPr lang="id-ID"/>
        </a:p>
      </dgm:t>
    </dgm:pt>
    <dgm:pt modelId="{C323F333-5C48-4EC6-8CF7-60AF7CC26F00}">
      <dgm:prSet phldrT="[Text]"/>
      <dgm:spPr/>
      <dgm:t>
        <a:bodyPr/>
        <a:lstStyle/>
        <a:p>
          <a:r>
            <a:rPr lang="id-ID" dirty="0" smtClean="0"/>
            <a:t>		PHONE CALL, SMS, WA, LINE, FAX. EMAIL. DL</a:t>
          </a:r>
          <a:endParaRPr lang="id-ID" dirty="0"/>
        </a:p>
      </dgm:t>
    </dgm:pt>
    <dgm:pt modelId="{2CF2EE01-29A4-4291-8D92-82E3CAC9C51F}" type="parTrans" cxnId="{3B7692AA-D91D-4FEB-8F7C-B79A7067161C}">
      <dgm:prSet/>
      <dgm:spPr/>
      <dgm:t>
        <a:bodyPr/>
        <a:lstStyle/>
        <a:p>
          <a:endParaRPr lang="id-ID"/>
        </a:p>
      </dgm:t>
    </dgm:pt>
    <dgm:pt modelId="{4C277727-E460-41C5-9F36-F7B7B4245557}" type="sibTrans" cxnId="{3B7692AA-D91D-4FEB-8F7C-B79A7067161C}">
      <dgm:prSet/>
      <dgm:spPr/>
      <dgm:t>
        <a:bodyPr/>
        <a:lstStyle/>
        <a:p>
          <a:endParaRPr lang="id-ID"/>
        </a:p>
      </dgm:t>
    </dgm:pt>
    <dgm:pt modelId="{B29E07BF-4605-41C9-8AF0-78684BAA657F}" type="pres">
      <dgm:prSet presAssocID="{C8240737-8399-4AC8-990A-08F9621E309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98DDF5-B1B5-4CD2-82C6-FBBE64C7677F}" type="pres">
      <dgm:prSet presAssocID="{55E8FBE9-60F1-429C-BFFC-2C0B85382930}" presName="parentLin" presStyleCnt="0"/>
      <dgm:spPr/>
    </dgm:pt>
    <dgm:pt modelId="{19A60F4E-A38F-4C74-8FCD-AB9C0CC459A8}" type="pres">
      <dgm:prSet presAssocID="{55E8FBE9-60F1-429C-BFFC-2C0B8538293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3477422-F60D-47FB-8BA9-4C440F895FDF}" type="pres">
      <dgm:prSet presAssocID="{55E8FBE9-60F1-429C-BFFC-2C0B8538293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35A89AE-EF71-47DA-BB7D-A3041DFAE644}" type="pres">
      <dgm:prSet presAssocID="{55E8FBE9-60F1-429C-BFFC-2C0B85382930}" presName="negativeSpace" presStyleCnt="0"/>
      <dgm:spPr/>
    </dgm:pt>
    <dgm:pt modelId="{6AC54868-E07D-4662-AE0F-A51F0AF54521}" type="pres">
      <dgm:prSet presAssocID="{55E8FBE9-60F1-429C-BFFC-2C0B85382930}" presName="childText" presStyleLbl="conFgAcc1" presStyleIdx="0" presStyleCnt="3">
        <dgm:presLayoutVars>
          <dgm:bulletEnabled val="1"/>
        </dgm:presLayoutVars>
      </dgm:prSet>
      <dgm:spPr/>
    </dgm:pt>
    <dgm:pt modelId="{497BD70B-624C-44A4-BCC9-E53CD4F89E11}" type="pres">
      <dgm:prSet presAssocID="{EFB1ABE4-2EB5-4512-80A7-D7E06784FD18}" presName="spaceBetweenRectangles" presStyleCnt="0"/>
      <dgm:spPr/>
    </dgm:pt>
    <dgm:pt modelId="{1CD82333-8465-42E3-9E2E-0DFB7080931C}" type="pres">
      <dgm:prSet presAssocID="{0D2F5148-7008-487B-911B-321A67C48859}" presName="parentLin" presStyleCnt="0"/>
      <dgm:spPr/>
    </dgm:pt>
    <dgm:pt modelId="{E23B473B-D734-4CE9-A9A4-F22D59CAA554}" type="pres">
      <dgm:prSet presAssocID="{0D2F5148-7008-487B-911B-321A67C4885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B4E75B1-F96A-4148-AE5B-249F70A49AFA}" type="pres">
      <dgm:prSet presAssocID="{0D2F5148-7008-487B-911B-321A67C4885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F930AAB-ACC1-4F9D-8A0D-CF40B656629E}" type="pres">
      <dgm:prSet presAssocID="{0D2F5148-7008-487B-911B-321A67C48859}" presName="negativeSpace" presStyleCnt="0"/>
      <dgm:spPr/>
    </dgm:pt>
    <dgm:pt modelId="{6B6C79CC-2EDA-4B94-B533-C2012145B8B1}" type="pres">
      <dgm:prSet presAssocID="{0D2F5148-7008-487B-911B-321A67C48859}" presName="childText" presStyleLbl="conFgAcc1" presStyleIdx="1" presStyleCnt="3">
        <dgm:presLayoutVars>
          <dgm:bulletEnabled val="1"/>
        </dgm:presLayoutVars>
      </dgm:prSet>
      <dgm:spPr/>
    </dgm:pt>
    <dgm:pt modelId="{2CF5B058-BE6C-4822-8C21-A29F8E941C5B}" type="pres">
      <dgm:prSet presAssocID="{4B0A2D8A-4915-457B-B2F2-0F3E4591A09B}" presName="spaceBetweenRectangles" presStyleCnt="0"/>
      <dgm:spPr/>
    </dgm:pt>
    <dgm:pt modelId="{B0FFAA94-F5F3-4893-AD46-B22502E7E510}" type="pres">
      <dgm:prSet presAssocID="{C323F333-5C48-4EC6-8CF7-60AF7CC26F00}" presName="parentLin" presStyleCnt="0"/>
      <dgm:spPr/>
    </dgm:pt>
    <dgm:pt modelId="{0525FEED-1E2B-43DC-BBEE-3616FBAE4B58}" type="pres">
      <dgm:prSet presAssocID="{C323F333-5C48-4EC6-8CF7-60AF7CC26F00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8DF5854-0012-4B88-A158-236F721B2E9B}" type="pres">
      <dgm:prSet presAssocID="{C323F333-5C48-4EC6-8CF7-60AF7CC26F0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A30C7AB-4DF3-483A-98EF-06E7DCA9CDA2}" type="pres">
      <dgm:prSet presAssocID="{C323F333-5C48-4EC6-8CF7-60AF7CC26F00}" presName="negativeSpace" presStyleCnt="0"/>
      <dgm:spPr/>
    </dgm:pt>
    <dgm:pt modelId="{AAFE58D4-66EA-4168-9B9C-18CEF8957D8C}" type="pres">
      <dgm:prSet presAssocID="{C323F333-5C48-4EC6-8CF7-60AF7CC26F0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FAC7327-0056-4B86-B7CC-C22D53B35FD8}" srcId="{C8240737-8399-4AC8-990A-08F9621E309B}" destId="{55E8FBE9-60F1-429C-BFFC-2C0B85382930}" srcOrd="0" destOrd="0" parTransId="{8741CDA9-193B-4DAC-AF5B-242CE8B0E5D3}" sibTransId="{EFB1ABE4-2EB5-4512-80A7-D7E06784FD18}"/>
    <dgm:cxn modelId="{68AB43F9-8FB0-414D-899C-A83FFEBB5580}" type="presOf" srcId="{0D2F5148-7008-487B-911B-321A67C48859}" destId="{3B4E75B1-F96A-4148-AE5B-249F70A49AFA}" srcOrd="1" destOrd="0" presId="urn:microsoft.com/office/officeart/2005/8/layout/list1"/>
    <dgm:cxn modelId="{3B7692AA-D91D-4FEB-8F7C-B79A7067161C}" srcId="{C8240737-8399-4AC8-990A-08F9621E309B}" destId="{C323F333-5C48-4EC6-8CF7-60AF7CC26F00}" srcOrd="2" destOrd="0" parTransId="{2CF2EE01-29A4-4291-8D92-82E3CAC9C51F}" sibTransId="{4C277727-E460-41C5-9F36-F7B7B4245557}"/>
    <dgm:cxn modelId="{17C12A94-E77F-463A-8F96-6C559FA5375A}" type="presOf" srcId="{C8240737-8399-4AC8-990A-08F9621E309B}" destId="{B29E07BF-4605-41C9-8AF0-78684BAA657F}" srcOrd="0" destOrd="0" presId="urn:microsoft.com/office/officeart/2005/8/layout/list1"/>
    <dgm:cxn modelId="{A383576E-2012-4CA5-8724-63B29F37F262}" type="presOf" srcId="{0D2F5148-7008-487B-911B-321A67C48859}" destId="{E23B473B-D734-4CE9-A9A4-F22D59CAA554}" srcOrd="0" destOrd="0" presId="urn:microsoft.com/office/officeart/2005/8/layout/list1"/>
    <dgm:cxn modelId="{BDD31860-C7E7-41EE-AFB0-07B6B78B00E9}" srcId="{C8240737-8399-4AC8-990A-08F9621E309B}" destId="{0D2F5148-7008-487B-911B-321A67C48859}" srcOrd="1" destOrd="0" parTransId="{C4779D1F-335A-47A6-949F-48F6D397E28D}" sibTransId="{4B0A2D8A-4915-457B-B2F2-0F3E4591A09B}"/>
    <dgm:cxn modelId="{6D34DF10-870E-4640-B218-94D7D525E36B}" type="presOf" srcId="{C323F333-5C48-4EC6-8CF7-60AF7CC26F00}" destId="{D8DF5854-0012-4B88-A158-236F721B2E9B}" srcOrd="1" destOrd="0" presId="urn:microsoft.com/office/officeart/2005/8/layout/list1"/>
    <dgm:cxn modelId="{833E64CC-0D98-4464-9542-E18A2C2960D1}" type="presOf" srcId="{55E8FBE9-60F1-429C-BFFC-2C0B85382930}" destId="{19A60F4E-A38F-4C74-8FCD-AB9C0CC459A8}" srcOrd="0" destOrd="0" presId="urn:microsoft.com/office/officeart/2005/8/layout/list1"/>
    <dgm:cxn modelId="{4557E52A-C6DE-4CDC-9105-340F8C0C11DD}" type="presOf" srcId="{C323F333-5C48-4EC6-8CF7-60AF7CC26F00}" destId="{0525FEED-1E2B-43DC-BBEE-3616FBAE4B58}" srcOrd="0" destOrd="0" presId="urn:microsoft.com/office/officeart/2005/8/layout/list1"/>
    <dgm:cxn modelId="{CCCE6FCA-562F-4A73-A144-87A370AB6684}" type="presOf" srcId="{55E8FBE9-60F1-429C-BFFC-2C0B85382930}" destId="{63477422-F60D-47FB-8BA9-4C440F895FDF}" srcOrd="1" destOrd="0" presId="urn:microsoft.com/office/officeart/2005/8/layout/list1"/>
    <dgm:cxn modelId="{5F40FF55-11D5-4216-B380-663DB134C556}" type="presParOf" srcId="{B29E07BF-4605-41C9-8AF0-78684BAA657F}" destId="{0F98DDF5-B1B5-4CD2-82C6-FBBE64C7677F}" srcOrd="0" destOrd="0" presId="urn:microsoft.com/office/officeart/2005/8/layout/list1"/>
    <dgm:cxn modelId="{9DFB0257-91D4-4F32-AE42-7EDBB4A8A4FA}" type="presParOf" srcId="{0F98DDF5-B1B5-4CD2-82C6-FBBE64C7677F}" destId="{19A60F4E-A38F-4C74-8FCD-AB9C0CC459A8}" srcOrd="0" destOrd="0" presId="urn:microsoft.com/office/officeart/2005/8/layout/list1"/>
    <dgm:cxn modelId="{3F8B4860-5E53-4209-A40C-B3BB3FBD5C91}" type="presParOf" srcId="{0F98DDF5-B1B5-4CD2-82C6-FBBE64C7677F}" destId="{63477422-F60D-47FB-8BA9-4C440F895FDF}" srcOrd="1" destOrd="0" presId="urn:microsoft.com/office/officeart/2005/8/layout/list1"/>
    <dgm:cxn modelId="{E6046DD6-8312-4627-8B16-91B6042A8AEF}" type="presParOf" srcId="{B29E07BF-4605-41C9-8AF0-78684BAA657F}" destId="{035A89AE-EF71-47DA-BB7D-A3041DFAE644}" srcOrd="1" destOrd="0" presId="urn:microsoft.com/office/officeart/2005/8/layout/list1"/>
    <dgm:cxn modelId="{EF283D70-3EF5-4623-9BEB-2F72C1DF8778}" type="presParOf" srcId="{B29E07BF-4605-41C9-8AF0-78684BAA657F}" destId="{6AC54868-E07D-4662-AE0F-A51F0AF54521}" srcOrd="2" destOrd="0" presId="urn:microsoft.com/office/officeart/2005/8/layout/list1"/>
    <dgm:cxn modelId="{B7B8102D-2850-430D-AB67-D920EC2B1041}" type="presParOf" srcId="{B29E07BF-4605-41C9-8AF0-78684BAA657F}" destId="{497BD70B-624C-44A4-BCC9-E53CD4F89E11}" srcOrd="3" destOrd="0" presId="urn:microsoft.com/office/officeart/2005/8/layout/list1"/>
    <dgm:cxn modelId="{977E19AD-A252-4657-BCE2-9BFAC8860D74}" type="presParOf" srcId="{B29E07BF-4605-41C9-8AF0-78684BAA657F}" destId="{1CD82333-8465-42E3-9E2E-0DFB7080931C}" srcOrd="4" destOrd="0" presId="urn:microsoft.com/office/officeart/2005/8/layout/list1"/>
    <dgm:cxn modelId="{FF36837D-750C-43A2-B544-A64E48A0BE22}" type="presParOf" srcId="{1CD82333-8465-42E3-9E2E-0DFB7080931C}" destId="{E23B473B-D734-4CE9-A9A4-F22D59CAA554}" srcOrd="0" destOrd="0" presId="urn:microsoft.com/office/officeart/2005/8/layout/list1"/>
    <dgm:cxn modelId="{41F2558A-8746-4713-8542-E15E991E2070}" type="presParOf" srcId="{1CD82333-8465-42E3-9E2E-0DFB7080931C}" destId="{3B4E75B1-F96A-4148-AE5B-249F70A49AFA}" srcOrd="1" destOrd="0" presId="urn:microsoft.com/office/officeart/2005/8/layout/list1"/>
    <dgm:cxn modelId="{4826298B-0AC9-4C0D-A399-074922F24BCB}" type="presParOf" srcId="{B29E07BF-4605-41C9-8AF0-78684BAA657F}" destId="{1F930AAB-ACC1-4F9D-8A0D-CF40B656629E}" srcOrd="5" destOrd="0" presId="urn:microsoft.com/office/officeart/2005/8/layout/list1"/>
    <dgm:cxn modelId="{78A1923B-445E-4E84-8250-E65761C263F9}" type="presParOf" srcId="{B29E07BF-4605-41C9-8AF0-78684BAA657F}" destId="{6B6C79CC-2EDA-4B94-B533-C2012145B8B1}" srcOrd="6" destOrd="0" presId="urn:microsoft.com/office/officeart/2005/8/layout/list1"/>
    <dgm:cxn modelId="{252E1E44-0F2F-4EFE-89DD-979415AFAE27}" type="presParOf" srcId="{B29E07BF-4605-41C9-8AF0-78684BAA657F}" destId="{2CF5B058-BE6C-4822-8C21-A29F8E941C5B}" srcOrd="7" destOrd="0" presId="urn:microsoft.com/office/officeart/2005/8/layout/list1"/>
    <dgm:cxn modelId="{8C29C2FB-B110-43B2-B4E9-57E177C0E7A8}" type="presParOf" srcId="{B29E07BF-4605-41C9-8AF0-78684BAA657F}" destId="{B0FFAA94-F5F3-4893-AD46-B22502E7E510}" srcOrd="8" destOrd="0" presId="urn:microsoft.com/office/officeart/2005/8/layout/list1"/>
    <dgm:cxn modelId="{479DB631-B3A3-4EBC-B8E3-5B922110D27D}" type="presParOf" srcId="{B0FFAA94-F5F3-4893-AD46-B22502E7E510}" destId="{0525FEED-1E2B-43DC-BBEE-3616FBAE4B58}" srcOrd="0" destOrd="0" presId="urn:microsoft.com/office/officeart/2005/8/layout/list1"/>
    <dgm:cxn modelId="{6B546332-589F-46A1-8DD4-8AD7C11D1495}" type="presParOf" srcId="{B0FFAA94-F5F3-4893-AD46-B22502E7E510}" destId="{D8DF5854-0012-4B88-A158-236F721B2E9B}" srcOrd="1" destOrd="0" presId="urn:microsoft.com/office/officeart/2005/8/layout/list1"/>
    <dgm:cxn modelId="{C19E41D0-DEA7-47D0-AFB1-59E3712B254C}" type="presParOf" srcId="{B29E07BF-4605-41C9-8AF0-78684BAA657F}" destId="{CA30C7AB-4DF3-483A-98EF-06E7DCA9CDA2}" srcOrd="9" destOrd="0" presId="urn:microsoft.com/office/officeart/2005/8/layout/list1"/>
    <dgm:cxn modelId="{E6AD566E-A191-4A01-928D-DEF9F16FC5E4}" type="presParOf" srcId="{B29E07BF-4605-41C9-8AF0-78684BAA657F}" destId="{AAFE58D4-66EA-4168-9B9C-18CEF8957D8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CE131E-4D26-46C9-9D11-3047A87BD998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71B2060D-655E-4265-9A48-ED3B4629122F}">
      <dgm:prSet phldrT="[Text]"/>
      <dgm:spPr/>
      <dgm:t>
        <a:bodyPr/>
        <a:lstStyle/>
        <a:p>
          <a:r>
            <a:rPr lang="id-ID" dirty="0" smtClean="0"/>
            <a:t>CEK PERSEDIAAN</a:t>
          </a:r>
          <a:endParaRPr lang="id-ID" dirty="0"/>
        </a:p>
      </dgm:t>
    </dgm:pt>
    <dgm:pt modelId="{D223DFFF-48D9-45E7-8227-7DF9E7B69776}" type="parTrans" cxnId="{03B21182-1D3D-4A27-8BB6-71A546DF5401}">
      <dgm:prSet/>
      <dgm:spPr/>
      <dgm:t>
        <a:bodyPr/>
        <a:lstStyle/>
        <a:p>
          <a:endParaRPr lang="id-ID"/>
        </a:p>
      </dgm:t>
    </dgm:pt>
    <dgm:pt modelId="{DA80515B-28DD-4A4A-A3F9-8B0F6ABF8DEA}" type="sibTrans" cxnId="{03B21182-1D3D-4A27-8BB6-71A546DF5401}">
      <dgm:prSet/>
      <dgm:spPr/>
      <dgm:t>
        <a:bodyPr/>
        <a:lstStyle/>
        <a:p>
          <a:endParaRPr lang="id-ID"/>
        </a:p>
      </dgm:t>
    </dgm:pt>
    <dgm:pt modelId="{7D9E2E20-AC9C-48FC-8210-E0F3D983CA52}">
      <dgm:prSet phldrT="[Text]"/>
      <dgm:spPr/>
      <dgm:t>
        <a:bodyPr/>
        <a:lstStyle/>
        <a:p>
          <a:r>
            <a:rPr lang="id-ID" dirty="0" smtClean="0"/>
            <a:t>KONFFIMRASI </a:t>
          </a:r>
          <a:endParaRPr lang="id-ID" dirty="0"/>
        </a:p>
      </dgm:t>
    </dgm:pt>
    <dgm:pt modelId="{0E450428-7994-4D7B-9ADA-FABB6708FC27}" type="sibTrans" cxnId="{5C51D9AA-603D-4318-AEF3-5A2AC9C58765}">
      <dgm:prSet/>
      <dgm:spPr/>
      <dgm:t>
        <a:bodyPr/>
        <a:lstStyle/>
        <a:p>
          <a:endParaRPr lang="id-ID"/>
        </a:p>
      </dgm:t>
    </dgm:pt>
    <dgm:pt modelId="{F56C9E01-8ED0-496C-9EA6-3F75E716EAD8}" type="parTrans" cxnId="{5C51D9AA-603D-4318-AEF3-5A2AC9C58765}">
      <dgm:prSet/>
      <dgm:spPr/>
      <dgm:t>
        <a:bodyPr/>
        <a:lstStyle/>
        <a:p>
          <a:endParaRPr lang="id-ID"/>
        </a:p>
      </dgm:t>
    </dgm:pt>
    <dgm:pt modelId="{ECE30A09-31C1-4F60-AB1B-F5F1429E2284}">
      <dgm:prSet phldrT="[Text]"/>
      <dgm:spPr/>
      <dgm:t>
        <a:bodyPr/>
        <a:lstStyle/>
        <a:p>
          <a:r>
            <a:rPr lang="id-ID" dirty="0" smtClean="0"/>
            <a:t>SIAPKAN BARANG/PACKING  </a:t>
          </a:r>
          <a:endParaRPr lang="id-ID" dirty="0"/>
        </a:p>
      </dgm:t>
    </dgm:pt>
    <dgm:pt modelId="{B0C7806C-B6BB-46DC-8036-9F02C0158628}" type="sibTrans" cxnId="{4833B6C8-980C-4B5D-A3BE-722FDB35D3FF}">
      <dgm:prSet/>
      <dgm:spPr/>
      <dgm:t>
        <a:bodyPr/>
        <a:lstStyle/>
        <a:p>
          <a:endParaRPr lang="id-ID"/>
        </a:p>
      </dgm:t>
    </dgm:pt>
    <dgm:pt modelId="{713ECEE2-D6A7-415B-9CA9-02A68BE02135}" type="parTrans" cxnId="{4833B6C8-980C-4B5D-A3BE-722FDB35D3FF}">
      <dgm:prSet/>
      <dgm:spPr/>
      <dgm:t>
        <a:bodyPr/>
        <a:lstStyle/>
        <a:p>
          <a:endParaRPr lang="id-ID"/>
        </a:p>
      </dgm:t>
    </dgm:pt>
    <dgm:pt modelId="{B7114102-77CD-4C79-885A-E17125BE496F}">
      <dgm:prSet phldrT="[Text]"/>
      <dgm:spPr/>
      <dgm:t>
        <a:bodyPr/>
        <a:lstStyle/>
        <a:p>
          <a:r>
            <a:rPr lang="id-ID" dirty="0" smtClean="0"/>
            <a:t>KIRIM KE KONSUMEN </a:t>
          </a:r>
          <a:endParaRPr lang="id-ID" dirty="0"/>
        </a:p>
      </dgm:t>
    </dgm:pt>
    <dgm:pt modelId="{92CDB7E7-F9B0-4C4F-869E-C8B315754045}" type="sibTrans" cxnId="{854F0EE2-41F1-48ED-B454-1894D7549984}">
      <dgm:prSet/>
      <dgm:spPr/>
      <dgm:t>
        <a:bodyPr/>
        <a:lstStyle/>
        <a:p>
          <a:endParaRPr lang="id-ID"/>
        </a:p>
      </dgm:t>
    </dgm:pt>
    <dgm:pt modelId="{92106AD8-173D-4D5D-B596-9630BAC58687}" type="parTrans" cxnId="{854F0EE2-41F1-48ED-B454-1894D7549984}">
      <dgm:prSet/>
      <dgm:spPr/>
      <dgm:t>
        <a:bodyPr/>
        <a:lstStyle/>
        <a:p>
          <a:endParaRPr lang="id-ID"/>
        </a:p>
      </dgm:t>
    </dgm:pt>
    <dgm:pt modelId="{95926414-9C65-4B7B-A125-2D61E53DF489}">
      <dgm:prSet phldrT="[Text]"/>
      <dgm:spPr/>
      <dgm:t>
        <a:bodyPr/>
        <a:lstStyle/>
        <a:p>
          <a:r>
            <a:rPr lang="id-ID" dirty="0" smtClean="0"/>
            <a:t>SERAHKAN BARANG KE BAGIAN PENGIRIMAN  </a:t>
          </a:r>
          <a:endParaRPr lang="id-ID" dirty="0"/>
        </a:p>
      </dgm:t>
    </dgm:pt>
    <dgm:pt modelId="{11A77219-31DC-4DD5-A5BB-74615359113B}" type="sibTrans" cxnId="{53EF9596-54C7-4AD0-B51E-8DE06C50A678}">
      <dgm:prSet/>
      <dgm:spPr/>
      <dgm:t>
        <a:bodyPr/>
        <a:lstStyle/>
        <a:p>
          <a:endParaRPr lang="id-ID"/>
        </a:p>
      </dgm:t>
    </dgm:pt>
    <dgm:pt modelId="{3C4A6438-E10F-453E-8A42-C47BA8DC9345}" type="parTrans" cxnId="{53EF9596-54C7-4AD0-B51E-8DE06C50A678}">
      <dgm:prSet/>
      <dgm:spPr/>
      <dgm:t>
        <a:bodyPr/>
        <a:lstStyle/>
        <a:p>
          <a:endParaRPr lang="id-ID"/>
        </a:p>
      </dgm:t>
    </dgm:pt>
    <dgm:pt modelId="{DB17934C-4555-4A95-8AA6-77573D75062D}" type="pres">
      <dgm:prSet presAssocID="{F1CE131E-4D26-46C9-9D11-3047A87BD99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648D50-71C3-41BB-A97C-9C890DACB54F}" type="pres">
      <dgm:prSet presAssocID="{71B2060D-655E-4265-9A48-ED3B4629122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E7EDDE3-4ED2-49A7-8D3A-1304607FCD89}" type="pres">
      <dgm:prSet presAssocID="{DA80515B-28DD-4A4A-A3F9-8B0F6ABF8DEA}" presName="sibTrans" presStyleLbl="sibTrans2D1" presStyleIdx="0" presStyleCnt="5"/>
      <dgm:spPr/>
      <dgm:t>
        <a:bodyPr/>
        <a:lstStyle/>
        <a:p>
          <a:endParaRPr lang="en-US"/>
        </a:p>
      </dgm:t>
    </dgm:pt>
    <dgm:pt modelId="{E2C420FB-9B96-4CD4-B308-93F5EAEA3461}" type="pres">
      <dgm:prSet presAssocID="{DA80515B-28DD-4A4A-A3F9-8B0F6ABF8DE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75D4DE54-610B-4866-ABB2-E9E75C495876}" type="pres">
      <dgm:prSet presAssocID="{7D9E2E20-AC9C-48FC-8210-E0F3D983CA5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5EBF390-9924-4401-B9FD-DD4DAE2D9BF7}" type="pres">
      <dgm:prSet presAssocID="{0E450428-7994-4D7B-9ADA-FABB6708FC2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1EEB505A-7F4F-42FA-978B-A65B8360C43F}" type="pres">
      <dgm:prSet presAssocID="{0E450428-7994-4D7B-9ADA-FABB6708FC27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13D9503-5462-4651-B361-6A60C8F71F4C}" type="pres">
      <dgm:prSet presAssocID="{ECE30A09-31C1-4F60-AB1B-F5F1429E228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1240664-0FAE-4684-A908-DBEA662798D8}" type="pres">
      <dgm:prSet presAssocID="{B0C7806C-B6BB-46DC-8036-9F02C0158628}" presName="sibTrans" presStyleLbl="sibTrans2D1" presStyleIdx="2" presStyleCnt="5"/>
      <dgm:spPr/>
      <dgm:t>
        <a:bodyPr/>
        <a:lstStyle/>
        <a:p>
          <a:endParaRPr lang="en-US"/>
        </a:p>
      </dgm:t>
    </dgm:pt>
    <dgm:pt modelId="{2B4016E5-369D-42BB-A2F1-AE41182A2396}" type="pres">
      <dgm:prSet presAssocID="{B0C7806C-B6BB-46DC-8036-9F02C0158628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89A617C-0F8D-492A-839D-40DF38F20A21}" type="pres">
      <dgm:prSet presAssocID="{95926414-9C65-4B7B-A125-2D61E53DF48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9BEFF29-5F44-4DE8-AD45-69706CF1A450}" type="pres">
      <dgm:prSet presAssocID="{11A77219-31DC-4DD5-A5BB-74615359113B}" presName="sibTrans" presStyleLbl="sibTrans2D1" presStyleIdx="3" presStyleCnt="5"/>
      <dgm:spPr/>
      <dgm:t>
        <a:bodyPr/>
        <a:lstStyle/>
        <a:p>
          <a:endParaRPr lang="en-US"/>
        </a:p>
      </dgm:t>
    </dgm:pt>
    <dgm:pt modelId="{2E9C7627-4887-4993-AC35-889A93208835}" type="pres">
      <dgm:prSet presAssocID="{11A77219-31DC-4DD5-A5BB-74615359113B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D13DBD38-5FB8-4EB5-9C6C-FEB28B7CF7F6}" type="pres">
      <dgm:prSet presAssocID="{B7114102-77CD-4C79-885A-E17125BE496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A2A8D2A-A32B-4DC9-B5F4-5823DB5C745B}" type="pres">
      <dgm:prSet presAssocID="{92CDB7E7-F9B0-4C4F-869E-C8B315754045}" presName="sibTrans" presStyleLbl="sibTrans2D1" presStyleIdx="4" presStyleCnt="5"/>
      <dgm:spPr/>
      <dgm:t>
        <a:bodyPr/>
        <a:lstStyle/>
        <a:p>
          <a:endParaRPr lang="en-US"/>
        </a:p>
      </dgm:t>
    </dgm:pt>
    <dgm:pt modelId="{73389054-A394-4418-8402-FBDD6FBBE74B}" type="pres">
      <dgm:prSet presAssocID="{92CDB7E7-F9B0-4C4F-869E-C8B315754045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295C517B-27CF-4BB6-97C1-BDC244A05D9F}" type="presOf" srcId="{11A77219-31DC-4DD5-A5BB-74615359113B}" destId="{89BEFF29-5F44-4DE8-AD45-69706CF1A450}" srcOrd="0" destOrd="0" presId="urn:microsoft.com/office/officeart/2005/8/layout/cycle2"/>
    <dgm:cxn modelId="{EBCD11ED-42BB-4CEE-A94D-344827FA3EE0}" type="presOf" srcId="{ECE30A09-31C1-4F60-AB1B-F5F1429E2284}" destId="{A13D9503-5462-4651-B361-6A60C8F71F4C}" srcOrd="0" destOrd="0" presId="urn:microsoft.com/office/officeart/2005/8/layout/cycle2"/>
    <dgm:cxn modelId="{11513D1D-41B0-462C-9B96-86322EE388A7}" type="presOf" srcId="{11A77219-31DC-4DD5-A5BB-74615359113B}" destId="{2E9C7627-4887-4993-AC35-889A93208835}" srcOrd="1" destOrd="0" presId="urn:microsoft.com/office/officeart/2005/8/layout/cycle2"/>
    <dgm:cxn modelId="{854F0EE2-41F1-48ED-B454-1894D7549984}" srcId="{F1CE131E-4D26-46C9-9D11-3047A87BD998}" destId="{B7114102-77CD-4C79-885A-E17125BE496F}" srcOrd="4" destOrd="0" parTransId="{92106AD8-173D-4D5D-B596-9630BAC58687}" sibTransId="{92CDB7E7-F9B0-4C4F-869E-C8B315754045}"/>
    <dgm:cxn modelId="{03B21182-1D3D-4A27-8BB6-71A546DF5401}" srcId="{F1CE131E-4D26-46C9-9D11-3047A87BD998}" destId="{71B2060D-655E-4265-9A48-ED3B4629122F}" srcOrd="0" destOrd="0" parTransId="{D223DFFF-48D9-45E7-8227-7DF9E7B69776}" sibTransId="{DA80515B-28DD-4A4A-A3F9-8B0F6ABF8DEA}"/>
    <dgm:cxn modelId="{C60F98CC-EA74-45D3-A6A1-05290F1640E3}" type="presOf" srcId="{B7114102-77CD-4C79-885A-E17125BE496F}" destId="{D13DBD38-5FB8-4EB5-9C6C-FEB28B7CF7F6}" srcOrd="0" destOrd="0" presId="urn:microsoft.com/office/officeart/2005/8/layout/cycle2"/>
    <dgm:cxn modelId="{5C51D9AA-603D-4318-AEF3-5A2AC9C58765}" srcId="{F1CE131E-4D26-46C9-9D11-3047A87BD998}" destId="{7D9E2E20-AC9C-48FC-8210-E0F3D983CA52}" srcOrd="1" destOrd="0" parTransId="{F56C9E01-8ED0-496C-9EA6-3F75E716EAD8}" sibTransId="{0E450428-7994-4D7B-9ADA-FABB6708FC27}"/>
    <dgm:cxn modelId="{E79812AB-F8B5-44FE-B84D-5044C41F2C78}" type="presOf" srcId="{95926414-9C65-4B7B-A125-2D61E53DF489}" destId="{B89A617C-0F8D-492A-839D-40DF38F20A21}" srcOrd="0" destOrd="0" presId="urn:microsoft.com/office/officeart/2005/8/layout/cycle2"/>
    <dgm:cxn modelId="{53EF9596-54C7-4AD0-B51E-8DE06C50A678}" srcId="{F1CE131E-4D26-46C9-9D11-3047A87BD998}" destId="{95926414-9C65-4B7B-A125-2D61E53DF489}" srcOrd="3" destOrd="0" parTransId="{3C4A6438-E10F-453E-8A42-C47BA8DC9345}" sibTransId="{11A77219-31DC-4DD5-A5BB-74615359113B}"/>
    <dgm:cxn modelId="{CE62FC67-52AF-4569-9E2D-8D7D2C821B7A}" type="presOf" srcId="{DA80515B-28DD-4A4A-A3F9-8B0F6ABF8DEA}" destId="{E2C420FB-9B96-4CD4-B308-93F5EAEA3461}" srcOrd="1" destOrd="0" presId="urn:microsoft.com/office/officeart/2005/8/layout/cycle2"/>
    <dgm:cxn modelId="{4833B6C8-980C-4B5D-A3BE-722FDB35D3FF}" srcId="{F1CE131E-4D26-46C9-9D11-3047A87BD998}" destId="{ECE30A09-31C1-4F60-AB1B-F5F1429E2284}" srcOrd="2" destOrd="0" parTransId="{713ECEE2-D6A7-415B-9CA9-02A68BE02135}" sibTransId="{B0C7806C-B6BB-46DC-8036-9F02C0158628}"/>
    <dgm:cxn modelId="{EA71D18E-0893-4F3F-94CC-D747A61943EC}" type="presOf" srcId="{F1CE131E-4D26-46C9-9D11-3047A87BD998}" destId="{DB17934C-4555-4A95-8AA6-77573D75062D}" srcOrd="0" destOrd="0" presId="urn:microsoft.com/office/officeart/2005/8/layout/cycle2"/>
    <dgm:cxn modelId="{7598759C-D75D-4EA9-8EC8-84A34FBCAD5C}" type="presOf" srcId="{DA80515B-28DD-4A4A-A3F9-8B0F6ABF8DEA}" destId="{AE7EDDE3-4ED2-49A7-8D3A-1304607FCD89}" srcOrd="0" destOrd="0" presId="urn:microsoft.com/office/officeart/2005/8/layout/cycle2"/>
    <dgm:cxn modelId="{E9C16BAA-B07C-42AE-871D-9DFF29EB6F99}" type="presOf" srcId="{0E450428-7994-4D7B-9ADA-FABB6708FC27}" destId="{1EEB505A-7F4F-42FA-978B-A65B8360C43F}" srcOrd="1" destOrd="0" presId="urn:microsoft.com/office/officeart/2005/8/layout/cycle2"/>
    <dgm:cxn modelId="{2E8A1F24-6339-44F3-8B0E-D0EEF3FEFA9B}" type="presOf" srcId="{B0C7806C-B6BB-46DC-8036-9F02C0158628}" destId="{81240664-0FAE-4684-A908-DBEA662798D8}" srcOrd="0" destOrd="0" presId="urn:microsoft.com/office/officeart/2005/8/layout/cycle2"/>
    <dgm:cxn modelId="{BEF7FB75-5A8D-49A8-8847-C8E6C92D52BD}" type="presOf" srcId="{71B2060D-655E-4265-9A48-ED3B4629122F}" destId="{73648D50-71C3-41BB-A97C-9C890DACB54F}" srcOrd="0" destOrd="0" presId="urn:microsoft.com/office/officeart/2005/8/layout/cycle2"/>
    <dgm:cxn modelId="{0B904C29-B446-4A15-BC13-60ECE6DE0E15}" type="presOf" srcId="{0E450428-7994-4D7B-9ADA-FABB6708FC27}" destId="{C5EBF390-9924-4401-B9FD-DD4DAE2D9BF7}" srcOrd="0" destOrd="0" presId="urn:microsoft.com/office/officeart/2005/8/layout/cycle2"/>
    <dgm:cxn modelId="{325B409C-5CFE-4D2F-84F5-C3B0658308C8}" type="presOf" srcId="{92CDB7E7-F9B0-4C4F-869E-C8B315754045}" destId="{EA2A8D2A-A32B-4DC9-B5F4-5823DB5C745B}" srcOrd="0" destOrd="0" presId="urn:microsoft.com/office/officeart/2005/8/layout/cycle2"/>
    <dgm:cxn modelId="{796C6F18-7984-453A-B1BB-FC5231A8DDFD}" type="presOf" srcId="{92CDB7E7-F9B0-4C4F-869E-C8B315754045}" destId="{73389054-A394-4418-8402-FBDD6FBBE74B}" srcOrd="1" destOrd="0" presId="urn:microsoft.com/office/officeart/2005/8/layout/cycle2"/>
    <dgm:cxn modelId="{4BBD1B43-923C-4461-8B92-23216494D9B8}" type="presOf" srcId="{7D9E2E20-AC9C-48FC-8210-E0F3D983CA52}" destId="{75D4DE54-610B-4866-ABB2-E9E75C495876}" srcOrd="0" destOrd="0" presId="urn:microsoft.com/office/officeart/2005/8/layout/cycle2"/>
    <dgm:cxn modelId="{96EA0E77-C5BC-4EEE-AA97-A8F376C1DCF4}" type="presOf" srcId="{B0C7806C-B6BB-46DC-8036-9F02C0158628}" destId="{2B4016E5-369D-42BB-A2F1-AE41182A2396}" srcOrd="1" destOrd="0" presId="urn:microsoft.com/office/officeart/2005/8/layout/cycle2"/>
    <dgm:cxn modelId="{60270972-1BFD-44B7-BC3B-13F1F8DF9DA9}" type="presParOf" srcId="{DB17934C-4555-4A95-8AA6-77573D75062D}" destId="{73648D50-71C3-41BB-A97C-9C890DACB54F}" srcOrd="0" destOrd="0" presId="urn:microsoft.com/office/officeart/2005/8/layout/cycle2"/>
    <dgm:cxn modelId="{F0FACA8C-3382-4807-AEB8-77D2A787AE7C}" type="presParOf" srcId="{DB17934C-4555-4A95-8AA6-77573D75062D}" destId="{AE7EDDE3-4ED2-49A7-8D3A-1304607FCD89}" srcOrd="1" destOrd="0" presId="urn:microsoft.com/office/officeart/2005/8/layout/cycle2"/>
    <dgm:cxn modelId="{ED9569E7-A495-464F-A99A-1E4DD85D4C7A}" type="presParOf" srcId="{AE7EDDE3-4ED2-49A7-8D3A-1304607FCD89}" destId="{E2C420FB-9B96-4CD4-B308-93F5EAEA3461}" srcOrd="0" destOrd="0" presId="urn:microsoft.com/office/officeart/2005/8/layout/cycle2"/>
    <dgm:cxn modelId="{3DB1A58B-A030-41E2-83C7-2338B0737BBA}" type="presParOf" srcId="{DB17934C-4555-4A95-8AA6-77573D75062D}" destId="{75D4DE54-610B-4866-ABB2-E9E75C495876}" srcOrd="2" destOrd="0" presId="urn:microsoft.com/office/officeart/2005/8/layout/cycle2"/>
    <dgm:cxn modelId="{166CF6AA-A5F0-40CA-84DA-61C8B9996E35}" type="presParOf" srcId="{DB17934C-4555-4A95-8AA6-77573D75062D}" destId="{C5EBF390-9924-4401-B9FD-DD4DAE2D9BF7}" srcOrd="3" destOrd="0" presId="urn:microsoft.com/office/officeart/2005/8/layout/cycle2"/>
    <dgm:cxn modelId="{AC8D93F9-A60E-4808-B8A7-9FC07FCAD70E}" type="presParOf" srcId="{C5EBF390-9924-4401-B9FD-DD4DAE2D9BF7}" destId="{1EEB505A-7F4F-42FA-978B-A65B8360C43F}" srcOrd="0" destOrd="0" presId="urn:microsoft.com/office/officeart/2005/8/layout/cycle2"/>
    <dgm:cxn modelId="{40C84C8B-B7CA-49D9-8762-E81D6D52563F}" type="presParOf" srcId="{DB17934C-4555-4A95-8AA6-77573D75062D}" destId="{A13D9503-5462-4651-B361-6A60C8F71F4C}" srcOrd="4" destOrd="0" presId="urn:microsoft.com/office/officeart/2005/8/layout/cycle2"/>
    <dgm:cxn modelId="{1D4E4A5F-FB95-4236-A2B8-95AACF9A2630}" type="presParOf" srcId="{DB17934C-4555-4A95-8AA6-77573D75062D}" destId="{81240664-0FAE-4684-A908-DBEA662798D8}" srcOrd="5" destOrd="0" presId="urn:microsoft.com/office/officeart/2005/8/layout/cycle2"/>
    <dgm:cxn modelId="{53A5B1BB-09FB-4EF6-B5F3-97F5B4215411}" type="presParOf" srcId="{81240664-0FAE-4684-A908-DBEA662798D8}" destId="{2B4016E5-369D-42BB-A2F1-AE41182A2396}" srcOrd="0" destOrd="0" presId="urn:microsoft.com/office/officeart/2005/8/layout/cycle2"/>
    <dgm:cxn modelId="{F1654BD9-B4AB-4480-8A4E-38D0C194057C}" type="presParOf" srcId="{DB17934C-4555-4A95-8AA6-77573D75062D}" destId="{B89A617C-0F8D-492A-839D-40DF38F20A21}" srcOrd="6" destOrd="0" presId="urn:microsoft.com/office/officeart/2005/8/layout/cycle2"/>
    <dgm:cxn modelId="{5654F574-4772-4D1A-8752-433A24B8CF27}" type="presParOf" srcId="{DB17934C-4555-4A95-8AA6-77573D75062D}" destId="{89BEFF29-5F44-4DE8-AD45-69706CF1A450}" srcOrd="7" destOrd="0" presId="urn:microsoft.com/office/officeart/2005/8/layout/cycle2"/>
    <dgm:cxn modelId="{E5A34FFA-1B6F-40C0-8981-49B92A87F487}" type="presParOf" srcId="{89BEFF29-5F44-4DE8-AD45-69706CF1A450}" destId="{2E9C7627-4887-4993-AC35-889A93208835}" srcOrd="0" destOrd="0" presId="urn:microsoft.com/office/officeart/2005/8/layout/cycle2"/>
    <dgm:cxn modelId="{EFF2AF46-CE88-4B1E-AF87-7FB1B9311B9F}" type="presParOf" srcId="{DB17934C-4555-4A95-8AA6-77573D75062D}" destId="{D13DBD38-5FB8-4EB5-9C6C-FEB28B7CF7F6}" srcOrd="8" destOrd="0" presId="urn:microsoft.com/office/officeart/2005/8/layout/cycle2"/>
    <dgm:cxn modelId="{EC2F717E-2AEB-4F70-B73A-48D8757CA7F7}" type="presParOf" srcId="{DB17934C-4555-4A95-8AA6-77573D75062D}" destId="{EA2A8D2A-A32B-4DC9-B5F4-5823DB5C745B}" srcOrd="9" destOrd="0" presId="urn:microsoft.com/office/officeart/2005/8/layout/cycle2"/>
    <dgm:cxn modelId="{6D91206E-196A-435F-9D58-B2E0F171871A}" type="presParOf" srcId="{EA2A8D2A-A32B-4DC9-B5F4-5823DB5C745B}" destId="{73389054-A394-4418-8402-FBDD6FBBE74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CE131E-4D26-46C9-9D11-3047A87BD998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71B2060D-655E-4265-9A48-ED3B4629122F}">
      <dgm:prSet phldrT="[Text]"/>
      <dgm:spPr/>
      <dgm:t>
        <a:bodyPr/>
        <a:lstStyle/>
        <a:p>
          <a:r>
            <a:rPr lang="id-ID" dirty="0" smtClean="0"/>
            <a:t>CEK AGING SCHEDULE</a:t>
          </a:r>
          <a:endParaRPr lang="id-ID" dirty="0"/>
        </a:p>
      </dgm:t>
    </dgm:pt>
    <dgm:pt modelId="{D223DFFF-48D9-45E7-8227-7DF9E7B69776}" type="parTrans" cxnId="{03B21182-1D3D-4A27-8BB6-71A546DF5401}">
      <dgm:prSet/>
      <dgm:spPr/>
      <dgm:t>
        <a:bodyPr/>
        <a:lstStyle/>
        <a:p>
          <a:endParaRPr lang="id-ID"/>
        </a:p>
      </dgm:t>
    </dgm:pt>
    <dgm:pt modelId="{DA80515B-28DD-4A4A-A3F9-8B0F6ABF8DEA}" type="sibTrans" cxnId="{03B21182-1D3D-4A27-8BB6-71A546DF5401}">
      <dgm:prSet/>
      <dgm:spPr/>
      <dgm:t>
        <a:bodyPr/>
        <a:lstStyle/>
        <a:p>
          <a:endParaRPr lang="id-ID"/>
        </a:p>
      </dgm:t>
    </dgm:pt>
    <dgm:pt modelId="{7D9E2E20-AC9C-48FC-8210-E0F3D983CA52}">
      <dgm:prSet phldrT="[Text]"/>
      <dgm:spPr/>
      <dgm:t>
        <a:bodyPr/>
        <a:lstStyle/>
        <a:p>
          <a:r>
            <a:rPr lang="id-ID" dirty="0" smtClean="0"/>
            <a:t>BUAT FAKTUR PENJUALAN </a:t>
          </a:r>
          <a:endParaRPr lang="id-ID" dirty="0"/>
        </a:p>
      </dgm:t>
    </dgm:pt>
    <dgm:pt modelId="{0E450428-7994-4D7B-9ADA-FABB6708FC27}" type="sibTrans" cxnId="{5C51D9AA-603D-4318-AEF3-5A2AC9C58765}">
      <dgm:prSet/>
      <dgm:spPr/>
      <dgm:t>
        <a:bodyPr/>
        <a:lstStyle/>
        <a:p>
          <a:endParaRPr lang="id-ID"/>
        </a:p>
      </dgm:t>
    </dgm:pt>
    <dgm:pt modelId="{F56C9E01-8ED0-496C-9EA6-3F75E716EAD8}" type="parTrans" cxnId="{5C51D9AA-603D-4318-AEF3-5A2AC9C58765}">
      <dgm:prSet/>
      <dgm:spPr/>
      <dgm:t>
        <a:bodyPr/>
        <a:lstStyle/>
        <a:p>
          <a:endParaRPr lang="id-ID"/>
        </a:p>
      </dgm:t>
    </dgm:pt>
    <dgm:pt modelId="{ECE30A09-31C1-4F60-AB1B-F5F1429E2284}">
      <dgm:prSet phldrT="[Text]"/>
      <dgm:spPr/>
      <dgm:t>
        <a:bodyPr/>
        <a:lstStyle/>
        <a:p>
          <a:r>
            <a:rPr lang="id-ID" dirty="0" smtClean="0"/>
            <a:t>TAGIHKAN FAKTUR PENJUALAN </a:t>
          </a:r>
          <a:endParaRPr lang="id-ID" dirty="0"/>
        </a:p>
      </dgm:t>
    </dgm:pt>
    <dgm:pt modelId="{B0C7806C-B6BB-46DC-8036-9F02C0158628}" type="sibTrans" cxnId="{4833B6C8-980C-4B5D-A3BE-722FDB35D3FF}">
      <dgm:prSet/>
      <dgm:spPr/>
      <dgm:t>
        <a:bodyPr/>
        <a:lstStyle/>
        <a:p>
          <a:endParaRPr lang="id-ID"/>
        </a:p>
      </dgm:t>
    </dgm:pt>
    <dgm:pt modelId="{713ECEE2-D6A7-415B-9CA9-02A68BE02135}" type="parTrans" cxnId="{4833B6C8-980C-4B5D-A3BE-722FDB35D3FF}">
      <dgm:prSet/>
      <dgm:spPr/>
      <dgm:t>
        <a:bodyPr/>
        <a:lstStyle/>
        <a:p>
          <a:endParaRPr lang="id-ID"/>
        </a:p>
      </dgm:t>
    </dgm:pt>
    <dgm:pt modelId="{CF099DF8-2D95-46F1-B36E-3BA8B40B9CCE}">
      <dgm:prSet/>
      <dgm:spPr/>
      <dgm:t>
        <a:bodyPr/>
        <a:lstStyle/>
        <a:p>
          <a:r>
            <a:rPr lang="id-ID" dirty="0" smtClean="0"/>
            <a:t>CATAT PENJUALAN KREDIT </a:t>
          </a:r>
          <a:endParaRPr lang="id-ID" dirty="0"/>
        </a:p>
      </dgm:t>
    </dgm:pt>
    <dgm:pt modelId="{3AB87412-22D5-4272-8511-81574F00DAE0}" type="parTrans" cxnId="{E5B66CC7-BA5D-4C99-9D19-7D18CE0DB71C}">
      <dgm:prSet/>
      <dgm:spPr/>
      <dgm:t>
        <a:bodyPr/>
        <a:lstStyle/>
        <a:p>
          <a:endParaRPr lang="id-ID"/>
        </a:p>
      </dgm:t>
    </dgm:pt>
    <dgm:pt modelId="{468933ED-689C-404A-9E08-6D728FAE957A}" type="sibTrans" cxnId="{E5B66CC7-BA5D-4C99-9D19-7D18CE0DB71C}">
      <dgm:prSet/>
      <dgm:spPr/>
      <dgm:t>
        <a:bodyPr/>
        <a:lstStyle/>
        <a:p>
          <a:endParaRPr lang="id-ID"/>
        </a:p>
      </dgm:t>
    </dgm:pt>
    <dgm:pt modelId="{DB17934C-4555-4A95-8AA6-77573D75062D}" type="pres">
      <dgm:prSet presAssocID="{F1CE131E-4D26-46C9-9D11-3047A87BD99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993410-79D9-4A27-A7C1-014B5C0C2AFB}" type="pres">
      <dgm:prSet presAssocID="{CF099DF8-2D95-46F1-B36E-3BA8B40B9CC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E085AD-8DA7-41B0-ADAD-33D3DCC617CE}" type="pres">
      <dgm:prSet presAssocID="{468933ED-689C-404A-9E08-6D728FAE957A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E04C441-19E8-4F9E-98CD-B57EF728B020}" type="pres">
      <dgm:prSet presAssocID="{468933ED-689C-404A-9E08-6D728FAE957A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73648D50-71C3-41BB-A97C-9C890DACB54F}" type="pres">
      <dgm:prSet presAssocID="{71B2060D-655E-4265-9A48-ED3B4629122F}" presName="node" presStyleLbl="node1" presStyleIdx="1" presStyleCnt="4" custRadScaleRad="100151" custRadScaleInc="514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E7EDDE3-4ED2-49A7-8D3A-1304607FCD89}" type="pres">
      <dgm:prSet presAssocID="{DA80515B-28DD-4A4A-A3F9-8B0F6ABF8DEA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2C420FB-9B96-4CD4-B308-93F5EAEA3461}" type="pres">
      <dgm:prSet presAssocID="{DA80515B-28DD-4A4A-A3F9-8B0F6ABF8DEA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75D4DE54-610B-4866-ABB2-E9E75C495876}" type="pres">
      <dgm:prSet presAssocID="{7D9E2E20-AC9C-48FC-8210-E0F3D983CA5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5EBF390-9924-4401-B9FD-DD4DAE2D9BF7}" type="pres">
      <dgm:prSet presAssocID="{0E450428-7994-4D7B-9ADA-FABB6708FC27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EEB505A-7F4F-42FA-978B-A65B8360C43F}" type="pres">
      <dgm:prSet presAssocID="{0E450428-7994-4D7B-9ADA-FABB6708FC27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A13D9503-5462-4651-B361-6A60C8F71F4C}" type="pres">
      <dgm:prSet presAssocID="{ECE30A09-31C1-4F60-AB1B-F5F1429E228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1240664-0FAE-4684-A908-DBEA662798D8}" type="pres">
      <dgm:prSet presAssocID="{B0C7806C-B6BB-46DC-8036-9F02C0158628}" presName="sibTrans" presStyleLbl="sibTrans2D1" presStyleIdx="3" presStyleCnt="4"/>
      <dgm:spPr/>
      <dgm:t>
        <a:bodyPr/>
        <a:lstStyle/>
        <a:p>
          <a:endParaRPr lang="en-US"/>
        </a:p>
      </dgm:t>
    </dgm:pt>
    <dgm:pt modelId="{2B4016E5-369D-42BB-A2F1-AE41182A2396}" type="pres">
      <dgm:prSet presAssocID="{B0C7806C-B6BB-46DC-8036-9F02C0158628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5474A9CE-57B7-48CC-A3D8-E06A3F73F753}" type="presOf" srcId="{7D9E2E20-AC9C-48FC-8210-E0F3D983CA52}" destId="{75D4DE54-610B-4866-ABB2-E9E75C495876}" srcOrd="0" destOrd="0" presId="urn:microsoft.com/office/officeart/2005/8/layout/cycle2"/>
    <dgm:cxn modelId="{8E0DAA0B-DB42-43ED-8972-35F148E23B64}" type="presOf" srcId="{468933ED-689C-404A-9E08-6D728FAE957A}" destId="{86E085AD-8DA7-41B0-ADAD-33D3DCC617CE}" srcOrd="0" destOrd="0" presId="urn:microsoft.com/office/officeart/2005/8/layout/cycle2"/>
    <dgm:cxn modelId="{03B21182-1D3D-4A27-8BB6-71A546DF5401}" srcId="{F1CE131E-4D26-46C9-9D11-3047A87BD998}" destId="{71B2060D-655E-4265-9A48-ED3B4629122F}" srcOrd="1" destOrd="0" parTransId="{D223DFFF-48D9-45E7-8227-7DF9E7B69776}" sibTransId="{DA80515B-28DD-4A4A-A3F9-8B0F6ABF8DEA}"/>
    <dgm:cxn modelId="{A1C4B5BD-2A2A-496B-805F-B7870BB3B348}" type="presOf" srcId="{B0C7806C-B6BB-46DC-8036-9F02C0158628}" destId="{81240664-0FAE-4684-A908-DBEA662798D8}" srcOrd="0" destOrd="0" presId="urn:microsoft.com/office/officeart/2005/8/layout/cycle2"/>
    <dgm:cxn modelId="{5C51D9AA-603D-4318-AEF3-5A2AC9C58765}" srcId="{F1CE131E-4D26-46C9-9D11-3047A87BD998}" destId="{7D9E2E20-AC9C-48FC-8210-E0F3D983CA52}" srcOrd="2" destOrd="0" parTransId="{F56C9E01-8ED0-496C-9EA6-3F75E716EAD8}" sibTransId="{0E450428-7994-4D7B-9ADA-FABB6708FC27}"/>
    <dgm:cxn modelId="{4833B6C8-980C-4B5D-A3BE-722FDB35D3FF}" srcId="{F1CE131E-4D26-46C9-9D11-3047A87BD998}" destId="{ECE30A09-31C1-4F60-AB1B-F5F1429E2284}" srcOrd="3" destOrd="0" parTransId="{713ECEE2-D6A7-415B-9CA9-02A68BE02135}" sibTransId="{B0C7806C-B6BB-46DC-8036-9F02C0158628}"/>
    <dgm:cxn modelId="{CA77371A-4F27-40ED-8A53-5F9DEF381FF3}" type="presOf" srcId="{B0C7806C-B6BB-46DC-8036-9F02C0158628}" destId="{2B4016E5-369D-42BB-A2F1-AE41182A2396}" srcOrd="1" destOrd="0" presId="urn:microsoft.com/office/officeart/2005/8/layout/cycle2"/>
    <dgm:cxn modelId="{05DAE09D-2941-4AB2-9918-EB8489F8723A}" type="presOf" srcId="{CF099DF8-2D95-46F1-B36E-3BA8B40B9CCE}" destId="{1D993410-79D9-4A27-A7C1-014B5C0C2AFB}" srcOrd="0" destOrd="0" presId="urn:microsoft.com/office/officeart/2005/8/layout/cycle2"/>
    <dgm:cxn modelId="{4D45FA34-958B-4F90-BA67-2C612F549FAE}" type="presOf" srcId="{F1CE131E-4D26-46C9-9D11-3047A87BD998}" destId="{DB17934C-4555-4A95-8AA6-77573D75062D}" srcOrd="0" destOrd="0" presId="urn:microsoft.com/office/officeart/2005/8/layout/cycle2"/>
    <dgm:cxn modelId="{60917948-E66C-4E8F-BF8C-F6891035EFA5}" type="presOf" srcId="{0E450428-7994-4D7B-9ADA-FABB6708FC27}" destId="{C5EBF390-9924-4401-B9FD-DD4DAE2D9BF7}" srcOrd="0" destOrd="0" presId="urn:microsoft.com/office/officeart/2005/8/layout/cycle2"/>
    <dgm:cxn modelId="{49EFD8B1-D107-4944-BDAB-6ACFC23E7A2E}" type="presOf" srcId="{DA80515B-28DD-4A4A-A3F9-8B0F6ABF8DEA}" destId="{E2C420FB-9B96-4CD4-B308-93F5EAEA3461}" srcOrd="1" destOrd="0" presId="urn:microsoft.com/office/officeart/2005/8/layout/cycle2"/>
    <dgm:cxn modelId="{52A883C0-AFAA-4BB0-BDC4-0C192177C2E4}" type="presOf" srcId="{468933ED-689C-404A-9E08-6D728FAE957A}" destId="{EE04C441-19E8-4F9E-98CD-B57EF728B020}" srcOrd="1" destOrd="0" presId="urn:microsoft.com/office/officeart/2005/8/layout/cycle2"/>
    <dgm:cxn modelId="{0C8EE8C7-3EAA-4918-83F6-79BFF157BCA1}" type="presOf" srcId="{DA80515B-28DD-4A4A-A3F9-8B0F6ABF8DEA}" destId="{AE7EDDE3-4ED2-49A7-8D3A-1304607FCD89}" srcOrd="0" destOrd="0" presId="urn:microsoft.com/office/officeart/2005/8/layout/cycle2"/>
    <dgm:cxn modelId="{75063F2B-383E-458A-85E3-51294090A876}" type="presOf" srcId="{0E450428-7994-4D7B-9ADA-FABB6708FC27}" destId="{1EEB505A-7F4F-42FA-978B-A65B8360C43F}" srcOrd="1" destOrd="0" presId="urn:microsoft.com/office/officeart/2005/8/layout/cycle2"/>
    <dgm:cxn modelId="{4B7C0874-7319-48FE-A82C-C54E3F04DE77}" type="presOf" srcId="{71B2060D-655E-4265-9A48-ED3B4629122F}" destId="{73648D50-71C3-41BB-A97C-9C890DACB54F}" srcOrd="0" destOrd="0" presId="urn:microsoft.com/office/officeart/2005/8/layout/cycle2"/>
    <dgm:cxn modelId="{E5B66CC7-BA5D-4C99-9D19-7D18CE0DB71C}" srcId="{F1CE131E-4D26-46C9-9D11-3047A87BD998}" destId="{CF099DF8-2D95-46F1-B36E-3BA8B40B9CCE}" srcOrd="0" destOrd="0" parTransId="{3AB87412-22D5-4272-8511-81574F00DAE0}" sibTransId="{468933ED-689C-404A-9E08-6D728FAE957A}"/>
    <dgm:cxn modelId="{C3BB3D47-67D6-411A-BFA5-6FA5FFF35610}" type="presOf" srcId="{ECE30A09-31C1-4F60-AB1B-F5F1429E2284}" destId="{A13D9503-5462-4651-B361-6A60C8F71F4C}" srcOrd="0" destOrd="0" presId="urn:microsoft.com/office/officeart/2005/8/layout/cycle2"/>
    <dgm:cxn modelId="{63D3ED1D-8234-48CC-AC27-CAE89C63E916}" type="presParOf" srcId="{DB17934C-4555-4A95-8AA6-77573D75062D}" destId="{1D993410-79D9-4A27-A7C1-014B5C0C2AFB}" srcOrd="0" destOrd="0" presId="urn:microsoft.com/office/officeart/2005/8/layout/cycle2"/>
    <dgm:cxn modelId="{8176A723-9344-4C59-B388-1096F25D8FC5}" type="presParOf" srcId="{DB17934C-4555-4A95-8AA6-77573D75062D}" destId="{86E085AD-8DA7-41B0-ADAD-33D3DCC617CE}" srcOrd="1" destOrd="0" presId="urn:microsoft.com/office/officeart/2005/8/layout/cycle2"/>
    <dgm:cxn modelId="{1E2479BD-BEED-4F8C-85E1-C5D1BC9858D9}" type="presParOf" srcId="{86E085AD-8DA7-41B0-ADAD-33D3DCC617CE}" destId="{EE04C441-19E8-4F9E-98CD-B57EF728B020}" srcOrd="0" destOrd="0" presId="urn:microsoft.com/office/officeart/2005/8/layout/cycle2"/>
    <dgm:cxn modelId="{663D7EA2-2348-404F-809A-5D9FDFED8695}" type="presParOf" srcId="{DB17934C-4555-4A95-8AA6-77573D75062D}" destId="{73648D50-71C3-41BB-A97C-9C890DACB54F}" srcOrd="2" destOrd="0" presId="urn:microsoft.com/office/officeart/2005/8/layout/cycle2"/>
    <dgm:cxn modelId="{C6F76A7F-4C6D-4F2D-9593-1FA79C9708FC}" type="presParOf" srcId="{DB17934C-4555-4A95-8AA6-77573D75062D}" destId="{AE7EDDE3-4ED2-49A7-8D3A-1304607FCD89}" srcOrd="3" destOrd="0" presId="urn:microsoft.com/office/officeart/2005/8/layout/cycle2"/>
    <dgm:cxn modelId="{F2ADD485-1B91-4B6C-AC31-F5FE87662034}" type="presParOf" srcId="{AE7EDDE3-4ED2-49A7-8D3A-1304607FCD89}" destId="{E2C420FB-9B96-4CD4-B308-93F5EAEA3461}" srcOrd="0" destOrd="0" presId="urn:microsoft.com/office/officeart/2005/8/layout/cycle2"/>
    <dgm:cxn modelId="{F5218AB9-9CAD-4753-B2D0-D9863192BA4E}" type="presParOf" srcId="{DB17934C-4555-4A95-8AA6-77573D75062D}" destId="{75D4DE54-610B-4866-ABB2-E9E75C495876}" srcOrd="4" destOrd="0" presId="urn:microsoft.com/office/officeart/2005/8/layout/cycle2"/>
    <dgm:cxn modelId="{64601F0B-3EF5-4E61-900D-A32FEC45DF65}" type="presParOf" srcId="{DB17934C-4555-4A95-8AA6-77573D75062D}" destId="{C5EBF390-9924-4401-B9FD-DD4DAE2D9BF7}" srcOrd="5" destOrd="0" presId="urn:microsoft.com/office/officeart/2005/8/layout/cycle2"/>
    <dgm:cxn modelId="{5A71C13E-7631-4A29-B60E-63132F897EF5}" type="presParOf" srcId="{C5EBF390-9924-4401-B9FD-DD4DAE2D9BF7}" destId="{1EEB505A-7F4F-42FA-978B-A65B8360C43F}" srcOrd="0" destOrd="0" presId="urn:microsoft.com/office/officeart/2005/8/layout/cycle2"/>
    <dgm:cxn modelId="{F587BB3A-89F4-4150-80D6-DA6DEE3B4C5F}" type="presParOf" srcId="{DB17934C-4555-4A95-8AA6-77573D75062D}" destId="{A13D9503-5462-4651-B361-6A60C8F71F4C}" srcOrd="6" destOrd="0" presId="urn:microsoft.com/office/officeart/2005/8/layout/cycle2"/>
    <dgm:cxn modelId="{1A34B340-D802-4BFA-9694-D1919694824B}" type="presParOf" srcId="{DB17934C-4555-4A95-8AA6-77573D75062D}" destId="{81240664-0FAE-4684-A908-DBEA662798D8}" srcOrd="7" destOrd="0" presId="urn:microsoft.com/office/officeart/2005/8/layout/cycle2"/>
    <dgm:cxn modelId="{C65CE063-633C-4F2A-A4CC-4F3E886CA0B7}" type="presParOf" srcId="{81240664-0FAE-4684-A908-DBEA662798D8}" destId="{2B4016E5-369D-42BB-A2F1-AE41182A239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CE131E-4D26-46C9-9D11-3047A87BD998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71B2060D-655E-4265-9A48-ED3B4629122F}">
      <dgm:prSet phldrT="[Text]"/>
      <dgm:spPr/>
      <dgm:t>
        <a:bodyPr/>
        <a:lstStyle/>
        <a:p>
          <a:r>
            <a:rPr lang="id-ID" dirty="0" smtClean="0"/>
            <a:t>SETOR DAN SIMPAN KAS DI BANK</a:t>
          </a:r>
          <a:endParaRPr lang="id-ID" dirty="0"/>
        </a:p>
      </dgm:t>
    </dgm:pt>
    <dgm:pt modelId="{D223DFFF-48D9-45E7-8227-7DF9E7B69776}" type="parTrans" cxnId="{03B21182-1D3D-4A27-8BB6-71A546DF5401}">
      <dgm:prSet/>
      <dgm:spPr/>
      <dgm:t>
        <a:bodyPr/>
        <a:lstStyle/>
        <a:p>
          <a:endParaRPr lang="id-ID"/>
        </a:p>
      </dgm:t>
    </dgm:pt>
    <dgm:pt modelId="{DA80515B-28DD-4A4A-A3F9-8B0F6ABF8DEA}" type="sibTrans" cxnId="{03B21182-1D3D-4A27-8BB6-71A546DF5401}">
      <dgm:prSet/>
      <dgm:spPr/>
      <dgm:t>
        <a:bodyPr/>
        <a:lstStyle/>
        <a:p>
          <a:endParaRPr lang="id-ID"/>
        </a:p>
      </dgm:t>
    </dgm:pt>
    <dgm:pt modelId="{CF099DF8-2D95-46F1-B36E-3BA8B40B9CCE}">
      <dgm:prSet/>
      <dgm:spPr/>
      <dgm:t>
        <a:bodyPr/>
        <a:lstStyle/>
        <a:p>
          <a:r>
            <a:rPr lang="id-ID" dirty="0" smtClean="0"/>
            <a:t>CATAT PENERIMAAN KAS PADA JURNAL </a:t>
          </a:r>
          <a:endParaRPr lang="id-ID" dirty="0"/>
        </a:p>
      </dgm:t>
    </dgm:pt>
    <dgm:pt modelId="{3AB87412-22D5-4272-8511-81574F00DAE0}" type="parTrans" cxnId="{E5B66CC7-BA5D-4C99-9D19-7D18CE0DB71C}">
      <dgm:prSet/>
      <dgm:spPr/>
      <dgm:t>
        <a:bodyPr/>
        <a:lstStyle/>
        <a:p>
          <a:endParaRPr lang="id-ID"/>
        </a:p>
      </dgm:t>
    </dgm:pt>
    <dgm:pt modelId="{468933ED-689C-404A-9E08-6D728FAE957A}" type="sibTrans" cxnId="{E5B66CC7-BA5D-4C99-9D19-7D18CE0DB71C}">
      <dgm:prSet/>
      <dgm:spPr/>
      <dgm:t>
        <a:bodyPr/>
        <a:lstStyle/>
        <a:p>
          <a:endParaRPr lang="id-ID"/>
        </a:p>
      </dgm:t>
    </dgm:pt>
    <dgm:pt modelId="{DB17934C-4555-4A95-8AA6-77573D75062D}" type="pres">
      <dgm:prSet presAssocID="{F1CE131E-4D26-46C9-9D11-3047A87BD99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993410-79D9-4A27-A7C1-014B5C0C2AFB}" type="pres">
      <dgm:prSet presAssocID="{CF099DF8-2D95-46F1-B36E-3BA8B40B9CC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6E085AD-8DA7-41B0-ADAD-33D3DCC617CE}" type="pres">
      <dgm:prSet presAssocID="{468933ED-689C-404A-9E08-6D728FAE957A}" presName="sibTrans" presStyleLbl="sibTrans2D1" presStyleIdx="0" presStyleCnt="2" custLinFactNeighborX="11466" custLinFactNeighborY="46193"/>
      <dgm:spPr/>
      <dgm:t>
        <a:bodyPr/>
        <a:lstStyle/>
        <a:p>
          <a:endParaRPr lang="en-US"/>
        </a:p>
      </dgm:t>
    </dgm:pt>
    <dgm:pt modelId="{EE04C441-19E8-4F9E-98CD-B57EF728B020}" type="pres">
      <dgm:prSet presAssocID="{468933ED-689C-404A-9E08-6D728FAE957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73648D50-71C3-41BB-A97C-9C890DACB54F}" type="pres">
      <dgm:prSet presAssocID="{71B2060D-655E-4265-9A48-ED3B4629122F}" presName="node" presStyleLbl="node1" presStyleIdx="1" presStyleCnt="2" custRadScaleRad="100151" custRadScaleInc="514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E7EDDE3-4ED2-49A7-8D3A-1304607FCD89}" type="pres">
      <dgm:prSet presAssocID="{DA80515B-28DD-4A4A-A3F9-8B0F6ABF8DEA}" presName="sibTrans" presStyleLbl="sibTrans2D1" presStyleIdx="1" presStyleCnt="2" custLinFactNeighborX="-6760" custLinFactNeighborY="-39414"/>
      <dgm:spPr/>
      <dgm:t>
        <a:bodyPr/>
        <a:lstStyle/>
        <a:p>
          <a:endParaRPr lang="en-US"/>
        </a:p>
      </dgm:t>
    </dgm:pt>
    <dgm:pt modelId="{E2C420FB-9B96-4CD4-B308-93F5EAEA3461}" type="pres">
      <dgm:prSet presAssocID="{DA80515B-28DD-4A4A-A3F9-8B0F6ABF8DEA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4EE7C7B9-3EC4-4DF7-ACEA-CE0D9B7CEBB4}" type="presOf" srcId="{468933ED-689C-404A-9E08-6D728FAE957A}" destId="{86E085AD-8DA7-41B0-ADAD-33D3DCC617CE}" srcOrd="0" destOrd="0" presId="urn:microsoft.com/office/officeart/2005/8/layout/cycle2"/>
    <dgm:cxn modelId="{7D4D44E5-EF12-40AE-A0EC-B3AEA09511C0}" type="presOf" srcId="{DA80515B-28DD-4A4A-A3F9-8B0F6ABF8DEA}" destId="{AE7EDDE3-4ED2-49A7-8D3A-1304607FCD89}" srcOrd="0" destOrd="0" presId="urn:microsoft.com/office/officeart/2005/8/layout/cycle2"/>
    <dgm:cxn modelId="{03B21182-1D3D-4A27-8BB6-71A546DF5401}" srcId="{F1CE131E-4D26-46C9-9D11-3047A87BD998}" destId="{71B2060D-655E-4265-9A48-ED3B4629122F}" srcOrd="1" destOrd="0" parTransId="{D223DFFF-48D9-45E7-8227-7DF9E7B69776}" sibTransId="{DA80515B-28DD-4A4A-A3F9-8B0F6ABF8DEA}"/>
    <dgm:cxn modelId="{EDB1FC9A-0670-49E1-9556-A36426E0EE96}" type="presOf" srcId="{DA80515B-28DD-4A4A-A3F9-8B0F6ABF8DEA}" destId="{E2C420FB-9B96-4CD4-B308-93F5EAEA3461}" srcOrd="1" destOrd="0" presId="urn:microsoft.com/office/officeart/2005/8/layout/cycle2"/>
    <dgm:cxn modelId="{ECA54356-1D49-4727-8A4F-3FFBE7FF47D2}" type="presOf" srcId="{468933ED-689C-404A-9E08-6D728FAE957A}" destId="{EE04C441-19E8-4F9E-98CD-B57EF728B020}" srcOrd="1" destOrd="0" presId="urn:microsoft.com/office/officeart/2005/8/layout/cycle2"/>
    <dgm:cxn modelId="{DBA46673-B7CE-4497-8C5C-0660C5432E90}" type="presOf" srcId="{71B2060D-655E-4265-9A48-ED3B4629122F}" destId="{73648D50-71C3-41BB-A97C-9C890DACB54F}" srcOrd="0" destOrd="0" presId="urn:microsoft.com/office/officeart/2005/8/layout/cycle2"/>
    <dgm:cxn modelId="{D4B15C4B-4586-4D50-890F-784A66F85A56}" type="presOf" srcId="{F1CE131E-4D26-46C9-9D11-3047A87BD998}" destId="{DB17934C-4555-4A95-8AA6-77573D75062D}" srcOrd="0" destOrd="0" presId="urn:microsoft.com/office/officeart/2005/8/layout/cycle2"/>
    <dgm:cxn modelId="{74024281-9BC1-4B7D-9BD6-C4A5B3BB45C9}" type="presOf" srcId="{CF099DF8-2D95-46F1-B36E-3BA8B40B9CCE}" destId="{1D993410-79D9-4A27-A7C1-014B5C0C2AFB}" srcOrd="0" destOrd="0" presId="urn:microsoft.com/office/officeart/2005/8/layout/cycle2"/>
    <dgm:cxn modelId="{E5B66CC7-BA5D-4C99-9D19-7D18CE0DB71C}" srcId="{F1CE131E-4D26-46C9-9D11-3047A87BD998}" destId="{CF099DF8-2D95-46F1-B36E-3BA8B40B9CCE}" srcOrd="0" destOrd="0" parTransId="{3AB87412-22D5-4272-8511-81574F00DAE0}" sibTransId="{468933ED-689C-404A-9E08-6D728FAE957A}"/>
    <dgm:cxn modelId="{EBCABEBC-2104-4722-A652-7D1FCCDDA782}" type="presParOf" srcId="{DB17934C-4555-4A95-8AA6-77573D75062D}" destId="{1D993410-79D9-4A27-A7C1-014B5C0C2AFB}" srcOrd="0" destOrd="0" presId="urn:microsoft.com/office/officeart/2005/8/layout/cycle2"/>
    <dgm:cxn modelId="{C9ED12AF-F66E-4FC7-B0A5-CF6A931CCDEF}" type="presParOf" srcId="{DB17934C-4555-4A95-8AA6-77573D75062D}" destId="{86E085AD-8DA7-41B0-ADAD-33D3DCC617CE}" srcOrd="1" destOrd="0" presId="urn:microsoft.com/office/officeart/2005/8/layout/cycle2"/>
    <dgm:cxn modelId="{7C53D60F-6460-404A-9E21-8C9A002DA13B}" type="presParOf" srcId="{86E085AD-8DA7-41B0-ADAD-33D3DCC617CE}" destId="{EE04C441-19E8-4F9E-98CD-B57EF728B020}" srcOrd="0" destOrd="0" presId="urn:microsoft.com/office/officeart/2005/8/layout/cycle2"/>
    <dgm:cxn modelId="{BC9971CC-5B21-47CC-9723-E8D03A4A38C2}" type="presParOf" srcId="{DB17934C-4555-4A95-8AA6-77573D75062D}" destId="{73648D50-71C3-41BB-A97C-9C890DACB54F}" srcOrd="2" destOrd="0" presId="urn:microsoft.com/office/officeart/2005/8/layout/cycle2"/>
    <dgm:cxn modelId="{AE11A820-68CA-4A22-9F1D-B03D011BD100}" type="presParOf" srcId="{DB17934C-4555-4A95-8AA6-77573D75062D}" destId="{AE7EDDE3-4ED2-49A7-8D3A-1304607FCD89}" srcOrd="3" destOrd="0" presId="urn:microsoft.com/office/officeart/2005/8/layout/cycle2"/>
    <dgm:cxn modelId="{C17F7E71-3A60-4918-97CF-220725A2C98B}" type="presParOf" srcId="{AE7EDDE3-4ED2-49A7-8D3A-1304607FCD89}" destId="{E2C420FB-9B96-4CD4-B308-93F5EAEA346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9215CF-0F14-4CEF-B20F-9E938ADD449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C9175D07-1184-4B4F-A2F1-AB324642D05A}">
      <dgm:prSet phldrT="[Text]"/>
      <dgm:spPr/>
      <dgm:t>
        <a:bodyPr/>
        <a:lstStyle/>
        <a:p>
          <a:r>
            <a:rPr lang="id-ID" dirty="0" smtClean="0"/>
            <a:t>RENCANA PEMBELIAN </a:t>
          </a:r>
          <a:endParaRPr lang="id-ID" dirty="0"/>
        </a:p>
      </dgm:t>
    </dgm:pt>
    <dgm:pt modelId="{036A0B31-A11C-4261-B70E-A689E2FAA662}" type="parTrans" cxnId="{56C3E841-26DA-474C-B9D1-183869D30236}">
      <dgm:prSet/>
      <dgm:spPr/>
      <dgm:t>
        <a:bodyPr/>
        <a:lstStyle/>
        <a:p>
          <a:endParaRPr lang="id-ID"/>
        </a:p>
      </dgm:t>
    </dgm:pt>
    <dgm:pt modelId="{9FD5208B-FF76-4436-9FEA-C46EFFEF3B0D}" type="sibTrans" cxnId="{56C3E841-26DA-474C-B9D1-183869D30236}">
      <dgm:prSet/>
      <dgm:spPr/>
      <dgm:t>
        <a:bodyPr/>
        <a:lstStyle/>
        <a:p>
          <a:endParaRPr lang="id-ID"/>
        </a:p>
      </dgm:t>
    </dgm:pt>
    <dgm:pt modelId="{C23C93F6-D4CA-4F09-8DB2-AFF48E93B82A}">
      <dgm:prSet phldrT="[Text]"/>
      <dgm:spPr/>
      <dgm:t>
        <a:bodyPr/>
        <a:lstStyle/>
        <a:p>
          <a:r>
            <a:rPr lang="id-ID" dirty="0" smtClean="0"/>
            <a:t>PERMINTAAN BARANG </a:t>
          </a:r>
          <a:endParaRPr lang="id-ID" dirty="0"/>
        </a:p>
      </dgm:t>
    </dgm:pt>
    <dgm:pt modelId="{A8433910-BF3C-49A6-95D5-119763029232}" type="parTrans" cxnId="{416A6EC0-AE33-4D45-AACC-6454A34FE375}">
      <dgm:prSet/>
      <dgm:spPr/>
      <dgm:t>
        <a:bodyPr/>
        <a:lstStyle/>
        <a:p>
          <a:endParaRPr lang="id-ID"/>
        </a:p>
      </dgm:t>
    </dgm:pt>
    <dgm:pt modelId="{68453417-CA9F-4CA4-AA32-EC8EBD724D3F}" type="sibTrans" cxnId="{416A6EC0-AE33-4D45-AACC-6454A34FE375}">
      <dgm:prSet/>
      <dgm:spPr/>
      <dgm:t>
        <a:bodyPr/>
        <a:lstStyle/>
        <a:p>
          <a:endParaRPr lang="id-ID"/>
        </a:p>
      </dgm:t>
    </dgm:pt>
    <dgm:pt modelId="{75F81B82-F02F-4A90-AD13-2DDD7A2D2C9C}">
      <dgm:prSet phldrT="[Text]"/>
      <dgm:spPr/>
      <dgm:t>
        <a:bodyPr/>
        <a:lstStyle/>
        <a:p>
          <a:r>
            <a:rPr lang="id-ID" dirty="0" smtClean="0"/>
            <a:t>ORDER PEMBELIAN  </a:t>
          </a:r>
          <a:endParaRPr lang="id-ID" dirty="0"/>
        </a:p>
      </dgm:t>
    </dgm:pt>
    <dgm:pt modelId="{EBF6FB31-EC37-4C28-AC53-92D4630654DD}" type="parTrans" cxnId="{475ACFE3-E22B-4856-B410-EF558B3758D4}">
      <dgm:prSet/>
      <dgm:spPr/>
      <dgm:t>
        <a:bodyPr/>
        <a:lstStyle/>
        <a:p>
          <a:endParaRPr lang="id-ID"/>
        </a:p>
      </dgm:t>
    </dgm:pt>
    <dgm:pt modelId="{C53BC6A5-F48D-4587-AF44-DF9953AD50CC}" type="sibTrans" cxnId="{475ACFE3-E22B-4856-B410-EF558B3758D4}">
      <dgm:prSet/>
      <dgm:spPr/>
      <dgm:t>
        <a:bodyPr/>
        <a:lstStyle/>
        <a:p>
          <a:endParaRPr lang="id-ID"/>
        </a:p>
      </dgm:t>
    </dgm:pt>
    <dgm:pt modelId="{F5F37C66-83D6-4EA8-9C68-F687E75ADA7D}">
      <dgm:prSet/>
      <dgm:spPr/>
      <dgm:t>
        <a:bodyPr/>
        <a:lstStyle/>
        <a:p>
          <a:r>
            <a:rPr lang="id-ID" dirty="0" smtClean="0"/>
            <a:t>PENERIMAAN BARANG </a:t>
          </a:r>
          <a:endParaRPr lang="id-ID" dirty="0"/>
        </a:p>
      </dgm:t>
    </dgm:pt>
    <dgm:pt modelId="{60B1B256-D89E-4D19-A484-0A881A926A3C}" type="parTrans" cxnId="{4A35590D-DBDD-4385-ABA3-D6CB6673673B}">
      <dgm:prSet/>
      <dgm:spPr/>
    </dgm:pt>
    <dgm:pt modelId="{2F6A425F-FAD1-4BBA-9CD4-7BD985BB9A03}" type="sibTrans" cxnId="{4A35590D-DBDD-4385-ABA3-D6CB6673673B}">
      <dgm:prSet/>
      <dgm:spPr/>
    </dgm:pt>
    <dgm:pt modelId="{A2415BCC-DA43-4E62-99F1-E1D20606DE6D}">
      <dgm:prSet/>
      <dgm:spPr/>
      <dgm:t>
        <a:bodyPr/>
        <a:lstStyle/>
        <a:p>
          <a:r>
            <a:rPr lang="id-ID" dirty="0" smtClean="0"/>
            <a:t>PENCATATAN HUTANG DAN PENGELUARAN KAS </a:t>
          </a:r>
          <a:endParaRPr lang="id-ID" dirty="0"/>
        </a:p>
      </dgm:t>
    </dgm:pt>
    <dgm:pt modelId="{78FA63B2-5FB4-4B34-B872-99B2CF444104}" type="parTrans" cxnId="{F4271524-C512-4A6A-B4D2-E559D77DD901}">
      <dgm:prSet/>
      <dgm:spPr/>
    </dgm:pt>
    <dgm:pt modelId="{54F02349-3A43-41E9-BB01-971B33AB3A48}" type="sibTrans" cxnId="{F4271524-C512-4A6A-B4D2-E559D77DD901}">
      <dgm:prSet/>
      <dgm:spPr/>
    </dgm:pt>
    <dgm:pt modelId="{C37B1F9E-6D51-49CA-BE5B-17E6DD09C933}" type="pres">
      <dgm:prSet presAssocID="{A59215CF-0F14-4CEF-B20F-9E938ADD449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9BDD2E7-5C5E-4C93-ABA1-0638A0FFDAF9}" type="pres">
      <dgm:prSet presAssocID="{A59215CF-0F14-4CEF-B20F-9E938ADD4495}" presName="Name1" presStyleCnt="0"/>
      <dgm:spPr/>
    </dgm:pt>
    <dgm:pt modelId="{91334C91-18A4-4246-8B03-2363AAA240CE}" type="pres">
      <dgm:prSet presAssocID="{A59215CF-0F14-4CEF-B20F-9E938ADD4495}" presName="cycle" presStyleCnt="0"/>
      <dgm:spPr/>
    </dgm:pt>
    <dgm:pt modelId="{107A8742-20D2-4C48-B42E-90CAF3A512D7}" type="pres">
      <dgm:prSet presAssocID="{A59215CF-0F14-4CEF-B20F-9E938ADD4495}" presName="srcNode" presStyleLbl="node1" presStyleIdx="0" presStyleCnt="5"/>
      <dgm:spPr/>
    </dgm:pt>
    <dgm:pt modelId="{5A807336-3288-4CA2-83E6-9E536434F90B}" type="pres">
      <dgm:prSet presAssocID="{A59215CF-0F14-4CEF-B20F-9E938ADD4495}" presName="conn" presStyleLbl="parChTrans1D2" presStyleIdx="0" presStyleCnt="1"/>
      <dgm:spPr/>
      <dgm:t>
        <a:bodyPr/>
        <a:lstStyle/>
        <a:p>
          <a:endParaRPr lang="en-US"/>
        </a:p>
      </dgm:t>
    </dgm:pt>
    <dgm:pt modelId="{DA96E91D-DDB9-4542-8CF0-9F7460E5EBE2}" type="pres">
      <dgm:prSet presAssocID="{A59215CF-0F14-4CEF-B20F-9E938ADD4495}" presName="extraNode" presStyleLbl="node1" presStyleIdx="0" presStyleCnt="5"/>
      <dgm:spPr/>
    </dgm:pt>
    <dgm:pt modelId="{DE944D3E-DE95-4BDC-AEA8-CE40B99AF913}" type="pres">
      <dgm:prSet presAssocID="{A59215CF-0F14-4CEF-B20F-9E938ADD4495}" presName="dstNode" presStyleLbl="node1" presStyleIdx="0" presStyleCnt="5"/>
      <dgm:spPr/>
    </dgm:pt>
    <dgm:pt modelId="{0B6FFDC6-1BE7-4D59-9A72-D45084D54316}" type="pres">
      <dgm:prSet presAssocID="{C9175D07-1184-4B4F-A2F1-AB324642D05A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64025FE-691E-40DC-95E3-0B866262E9CE}" type="pres">
      <dgm:prSet presAssocID="{C9175D07-1184-4B4F-A2F1-AB324642D05A}" presName="accent_1" presStyleCnt="0"/>
      <dgm:spPr/>
    </dgm:pt>
    <dgm:pt modelId="{3AD9603E-B8F1-47D3-BEDA-A0A1BBC41949}" type="pres">
      <dgm:prSet presAssocID="{C9175D07-1184-4B4F-A2F1-AB324642D05A}" presName="accentRepeatNode" presStyleLbl="solidFgAcc1" presStyleIdx="0" presStyleCnt="5"/>
      <dgm:spPr/>
    </dgm:pt>
    <dgm:pt modelId="{D3F262F6-C54A-4121-887D-396BF9A12C74}" type="pres">
      <dgm:prSet presAssocID="{C23C93F6-D4CA-4F09-8DB2-AFF48E93B82A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41E3DE8-27C7-4E1E-A283-90D668F91BEF}" type="pres">
      <dgm:prSet presAssocID="{C23C93F6-D4CA-4F09-8DB2-AFF48E93B82A}" presName="accent_2" presStyleCnt="0"/>
      <dgm:spPr/>
    </dgm:pt>
    <dgm:pt modelId="{DCBFE4EF-FEF3-408E-B972-24E922992BC3}" type="pres">
      <dgm:prSet presAssocID="{C23C93F6-D4CA-4F09-8DB2-AFF48E93B82A}" presName="accentRepeatNode" presStyleLbl="solidFgAcc1" presStyleIdx="1" presStyleCnt="5"/>
      <dgm:spPr/>
    </dgm:pt>
    <dgm:pt modelId="{08EAC0A2-46EB-4693-A8B6-3D7A7246ACE9}" type="pres">
      <dgm:prSet presAssocID="{75F81B82-F02F-4A90-AD13-2DDD7A2D2C9C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0E1701A-2BB5-4AA1-B9C0-74A38EF04D36}" type="pres">
      <dgm:prSet presAssocID="{75F81B82-F02F-4A90-AD13-2DDD7A2D2C9C}" presName="accent_3" presStyleCnt="0"/>
      <dgm:spPr/>
    </dgm:pt>
    <dgm:pt modelId="{B31CFCD3-EEE3-4E9A-BFA1-4C7C450CC909}" type="pres">
      <dgm:prSet presAssocID="{75F81B82-F02F-4A90-AD13-2DDD7A2D2C9C}" presName="accentRepeatNode" presStyleLbl="solidFgAcc1" presStyleIdx="2" presStyleCnt="5"/>
      <dgm:spPr/>
    </dgm:pt>
    <dgm:pt modelId="{387B912C-6210-4AA7-89A2-B0937DB65B9B}" type="pres">
      <dgm:prSet presAssocID="{F5F37C66-83D6-4EA8-9C68-F687E75ADA7D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AC998C-EF07-42FF-8C24-C4E9C6D40420}" type="pres">
      <dgm:prSet presAssocID="{F5F37C66-83D6-4EA8-9C68-F687E75ADA7D}" presName="accent_4" presStyleCnt="0"/>
      <dgm:spPr/>
    </dgm:pt>
    <dgm:pt modelId="{6DA1CFEE-E0AC-4E73-9B02-6FC0204803D6}" type="pres">
      <dgm:prSet presAssocID="{F5F37C66-83D6-4EA8-9C68-F687E75ADA7D}" presName="accentRepeatNode" presStyleLbl="solidFgAcc1" presStyleIdx="3" presStyleCnt="5"/>
      <dgm:spPr/>
    </dgm:pt>
    <dgm:pt modelId="{ADC4F693-0BDA-477F-9E5E-6B5ECBB3D41C}" type="pres">
      <dgm:prSet presAssocID="{A2415BCC-DA43-4E62-99F1-E1D20606DE6D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7BA6285-B510-489A-9EB3-CE803710286D}" type="pres">
      <dgm:prSet presAssocID="{A2415BCC-DA43-4E62-99F1-E1D20606DE6D}" presName="accent_5" presStyleCnt="0"/>
      <dgm:spPr/>
    </dgm:pt>
    <dgm:pt modelId="{BFFA0BA8-25D6-4A14-8907-DDCB5C4F2279}" type="pres">
      <dgm:prSet presAssocID="{A2415BCC-DA43-4E62-99F1-E1D20606DE6D}" presName="accentRepeatNode" presStyleLbl="solidFgAcc1" presStyleIdx="4" presStyleCnt="5"/>
      <dgm:spPr/>
    </dgm:pt>
  </dgm:ptLst>
  <dgm:cxnLst>
    <dgm:cxn modelId="{F4271524-C512-4A6A-B4D2-E559D77DD901}" srcId="{A59215CF-0F14-4CEF-B20F-9E938ADD4495}" destId="{A2415BCC-DA43-4E62-99F1-E1D20606DE6D}" srcOrd="4" destOrd="0" parTransId="{78FA63B2-5FB4-4B34-B872-99B2CF444104}" sibTransId="{54F02349-3A43-41E9-BB01-971B33AB3A48}"/>
    <dgm:cxn modelId="{416A6EC0-AE33-4D45-AACC-6454A34FE375}" srcId="{A59215CF-0F14-4CEF-B20F-9E938ADD4495}" destId="{C23C93F6-D4CA-4F09-8DB2-AFF48E93B82A}" srcOrd="1" destOrd="0" parTransId="{A8433910-BF3C-49A6-95D5-119763029232}" sibTransId="{68453417-CA9F-4CA4-AA32-EC8EBD724D3F}"/>
    <dgm:cxn modelId="{746AB940-53B7-4633-936F-7123EC91661C}" type="presOf" srcId="{A2415BCC-DA43-4E62-99F1-E1D20606DE6D}" destId="{ADC4F693-0BDA-477F-9E5E-6B5ECBB3D41C}" srcOrd="0" destOrd="0" presId="urn:microsoft.com/office/officeart/2008/layout/VerticalCurvedList"/>
    <dgm:cxn modelId="{E2ADEA00-0087-4470-BA6D-87BD893F0441}" type="presOf" srcId="{A59215CF-0F14-4CEF-B20F-9E938ADD4495}" destId="{C37B1F9E-6D51-49CA-BE5B-17E6DD09C933}" srcOrd="0" destOrd="0" presId="urn:microsoft.com/office/officeart/2008/layout/VerticalCurvedList"/>
    <dgm:cxn modelId="{4A35590D-DBDD-4385-ABA3-D6CB6673673B}" srcId="{A59215CF-0F14-4CEF-B20F-9E938ADD4495}" destId="{F5F37C66-83D6-4EA8-9C68-F687E75ADA7D}" srcOrd="3" destOrd="0" parTransId="{60B1B256-D89E-4D19-A484-0A881A926A3C}" sibTransId="{2F6A425F-FAD1-4BBA-9CD4-7BD985BB9A03}"/>
    <dgm:cxn modelId="{088FD397-59CD-4BEA-9976-F6AF82692AD2}" type="presOf" srcId="{9FD5208B-FF76-4436-9FEA-C46EFFEF3B0D}" destId="{5A807336-3288-4CA2-83E6-9E536434F90B}" srcOrd="0" destOrd="0" presId="urn:microsoft.com/office/officeart/2008/layout/VerticalCurvedList"/>
    <dgm:cxn modelId="{F0213011-4274-497A-897C-8DCC21E5117C}" type="presOf" srcId="{75F81B82-F02F-4A90-AD13-2DDD7A2D2C9C}" destId="{08EAC0A2-46EB-4693-A8B6-3D7A7246ACE9}" srcOrd="0" destOrd="0" presId="urn:microsoft.com/office/officeart/2008/layout/VerticalCurvedList"/>
    <dgm:cxn modelId="{475ACFE3-E22B-4856-B410-EF558B3758D4}" srcId="{A59215CF-0F14-4CEF-B20F-9E938ADD4495}" destId="{75F81B82-F02F-4A90-AD13-2DDD7A2D2C9C}" srcOrd="2" destOrd="0" parTransId="{EBF6FB31-EC37-4C28-AC53-92D4630654DD}" sibTransId="{C53BC6A5-F48D-4587-AF44-DF9953AD50CC}"/>
    <dgm:cxn modelId="{56C3E841-26DA-474C-B9D1-183869D30236}" srcId="{A59215CF-0F14-4CEF-B20F-9E938ADD4495}" destId="{C9175D07-1184-4B4F-A2F1-AB324642D05A}" srcOrd="0" destOrd="0" parTransId="{036A0B31-A11C-4261-B70E-A689E2FAA662}" sibTransId="{9FD5208B-FF76-4436-9FEA-C46EFFEF3B0D}"/>
    <dgm:cxn modelId="{5064ED15-F192-481E-89CC-5CEFDE162606}" type="presOf" srcId="{C9175D07-1184-4B4F-A2F1-AB324642D05A}" destId="{0B6FFDC6-1BE7-4D59-9A72-D45084D54316}" srcOrd="0" destOrd="0" presId="urn:microsoft.com/office/officeart/2008/layout/VerticalCurvedList"/>
    <dgm:cxn modelId="{BE4F261D-9B60-47C7-A96D-AF2E66DC4908}" type="presOf" srcId="{F5F37C66-83D6-4EA8-9C68-F687E75ADA7D}" destId="{387B912C-6210-4AA7-89A2-B0937DB65B9B}" srcOrd="0" destOrd="0" presId="urn:microsoft.com/office/officeart/2008/layout/VerticalCurvedList"/>
    <dgm:cxn modelId="{FFF22B51-30D7-4AD2-B1AD-0926003F401D}" type="presOf" srcId="{C23C93F6-D4CA-4F09-8DB2-AFF48E93B82A}" destId="{D3F262F6-C54A-4121-887D-396BF9A12C74}" srcOrd="0" destOrd="0" presId="urn:microsoft.com/office/officeart/2008/layout/VerticalCurvedList"/>
    <dgm:cxn modelId="{450FEA96-B608-4C65-8D75-EF1182035E38}" type="presParOf" srcId="{C37B1F9E-6D51-49CA-BE5B-17E6DD09C933}" destId="{D9BDD2E7-5C5E-4C93-ABA1-0638A0FFDAF9}" srcOrd="0" destOrd="0" presId="urn:microsoft.com/office/officeart/2008/layout/VerticalCurvedList"/>
    <dgm:cxn modelId="{65A02385-2B61-4477-880F-F6AA1B087C14}" type="presParOf" srcId="{D9BDD2E7-5C5E-4C93-ABA1-0638A0FFDAF9}" destId="{91334C91-18A4-4246-8B03-2363AAA240CE}" srcOrd="0" destOrd="0" presId="urn:microsoft.com/office/officeart/2008/layout/VerticalCurvedList"/>
    <dgm:cxn modelId="{15CF3DC4-5CD1-4568-8921-949BA8A3AFF0}" type="presParOf" srcId="{91334C91-18A4-4246-8B03-2363AAA240CE}" destId="{107A8742-20D2-4C48-B42E-90CAF3A512D7}" srcOrd="0" destOrd="0" presId="urn:microsoft.com/office/officeart/2008/layout/VerticalCurvedList"/>
    <dgm:cxn modelId="{6B182E52-FCEF-4F19-AB7F-A4FF4D2BAFEA}" type="presParOf" srcId="{91334C91-18A4-4246-8B03-2363AAA240CE}" destId="{5A807336-3288-4CA2-83E6-9E536434F90B}" srcOrd="1" destOrd="0" presId="urn:microsoft.com/office/officeart/2008/layout/VerticalCurvedList"/>
    <dgm:cxn modelId="{4839F213-4CCE-44AE-96A1-F11B3DC39B3D}" type="presParOf" srcId="{91334C91-18A4-4246-8B03-2363AAA240CE}" destId="{DA96E91D-DDB9-4542-8CF0-9F7460E5EBE2}" srcOrd="2" destOrd="0" presId="urn:microsoft.com/office/officeart/2008/layout/VerticalCurvedList"/>
    <dgm:cxn modelId="{9BA7581F-F804-4385-A4B2-8EE594C0FE36}" type="presParOf" srcId="{91334C91-18A4-4246-8B03-2363AAA240CE}" destId="{DE944D3E-DE95-4BDC-AEA8-CE40B99AF913}" srcOrd="3" destOrd="0" presId="urn:microsoft.com/office/officeart/2008/layout/VerticalCurvedList"/>
    <dgm:cxn modelId="{D9BC038B-70EA-420A-99DC-F1FB8EDF3C87}" type="presParOf" srcId="{D9BDD2E7-5C5E-4C93-ABA1-0638A0FFDAF9}" destId="{0B6FFDC6-1BE7-4D59-9A72-D45084D54316}" srcOrd="1" destOrd="0" presId="urn:microsoft.com/office/officeart/2008/layout/VerticalCurvedList"/>
    <dgm:cxn modelId="{6063405F-7B02-4DDC-AB73-572E267A85DF}" type="presParOf" srcId="{D9BDD2E7-5C5E-4C93-ABA1-0638A0FFDAF9}" destId="{364025FE-691E-40DC-95E3-0B866262E9CE}" srcOrd="2" destOrd="0" presId="urn:microsoft.com/office/officeart/2008/layout/VerticalCurvedList"/>
    <dgm:cxn modelId="{43F8DBFF-15A2-4C4E-A363-B3F9478D25C8}" type="presParOf" srcId="{364025FE-691E-40DC-95E3-0B866262E9CE}" destId="{3AD9603E-B8F1-47D3-BEDA-A0A1BBC41949}" srcOrd="0" destOrd="0" presId="urn:microsoft.com/office/officeart/2008/layout/VerticalCurvedList"/>
    <dgm:cxn modelId="{011C9185-F3AA-41C3-A71B-DDF1762232F2}" type="presParOf" srcId="{D9BDD2E7-5C5E-4C93-ABA1-0638A0FFDAF9}" destId="{D3F262F6-C54A-4121-887D-396BF9A12C74}" srcOrd="3" destOrd="0" presId="urn:microsoft.com/office/officeart/2008/layout/VerticalCurvedList"/>
    <dgm:cxn modelId="{F5B04B54-1FD7-4212-9F2D-8D27F5F88806}" type="presParOf" srcId="{D9BDD2E7-5C5E-4C93-ABA1-0638A0FFDAF9}" destId="{F41E3DE8-27C7-4E1E-A283-90D668F91BEF}" srcOrd="4" destOrd="0" presId="urn:microsoft.com/office/officeart/2008/layout/VerticalCurvedList"/>
    <dgm:cxn modelId="{B38FC936-D221-46FB-AF3A-9D2B9F22C0E3}" type="presParOf" srcId="{F41E3DE8-27C7-4E1E-A283-90D668F91BEF}" destId="{DCBFE4EF-FEF3-408E-B972-24E922992BC3}" srcOrd="0" destOrd="0" presId="urn:microsoft.com/office/officeart/2008/layout/VerticalCurvedList"/>
    <dgm:cxn modelId="{D131BF2D-A71B-4AA6-B6A1-DCFCE3DDA99B}" type="presParOf" srcId="{D9BDD2E7-5C5E-4C93-ABA1-0638A0FFDAF9}" destId="{08EAC0A2-46EB-4693-A8B6-3D7A7246ACE9}" srcOrd="5" destOrd="0" presId="urn:microsoft.com/office/officeart/2008/layout/VerticalCurvedList"/>
    <dgm:cxn modelId="{9385B582-A28A-4DB4-8DEA-9573E16A17CF}" type="presParOf" srcId="{D9BDD2E7-5C5E-4C93-ABA1-0638A0FFDAF9}" destId="{D0E1701A-2BB5-4AA1-B9C0-74A38EF04D36}" srcOrd="6" destOrd="0" presId="urn:microsoft.com/office/officeart/2008/layout/VerticalCurvedList"/>
    <dgm:cxn modelId="{0AACDA78-7268-4324-9073-4CF35B2BEE7C}" type="presParOf" srcId="{D0E1701A-2BB5-4AA1-B9C0-74A38EF04D36}" destId="{B31CFCD3-EEE3-4E9A-BFA1-4C7C450CC909}" srcOrd="0" destOrd="0" presId="urn:microsoft.com/office/officeart/2008/layout/VerticalCurvedList"/>
    <dgm:cxn modelId="{92328607-499F-4767-9AFC-C6E5CE23DF60}" type="presParOf" srcId="{D9BDD2E7-5C5E-4C93-ABA1-0638A0FFDAF9}" destId="{387B912C-6210-4AA7-89A2-B0937DB65B9B}" srcOrd="7" destOrd="0" presId="urn:microsoft.com/office/officeart/2008/layout/VerticalCurvedList"/>
    <dgm:cxn modelId="{B90BDC57-6896-4F0D-B8F3-DAC2F828E7FE}" type="presParOf" srcId="{D9BDD2E7-5C5E-4C93-ABA1-0638A0FFDAF9}" destId="{A5AC998C-EF07-42FF-8C24-C4E9C6D40420}" srcOrd="8" destOrd="0" presId="urn:microsoft.com/office/officeart/2008/layout/VerticalCurvedList"/>
    <dgm:cxn modelId="{44D98302-7AB7-483B-A719-F450B1CA5378}" type="presParOf" srcId="{A5AC998C-EF07-42FF-8C24-C4E9C6D40420}" destId="{6DA1CFEE-E0AC-4E73-9B02-6FC0204803D6}" srcOrd="0" destOrd="0" presId="urn:microsoft.com/office/officeart/2008/layout/VerticalCurvedList"/>
    <dgm:cxn modelId="{CECFE514-08F1-488D-A58B-E498537975CD}" type="presParOf" srcId="{D9BDD2E7-5C5E-4C93-ABA1-0638A0FFDAF9}" destId="{ADC4F693-0BDA-477F-9E5E-6B5ECBB3D41C}" srcOrd="9" destOrd="0" presId="urn:microsoft.com/office/officeart/2008/layout/VerticalCurvedList"/>
    <dgm:cxn modelId="{39D6F11D-AE9A-4D81-8770-D39024EC2A4C}" type="presParOf" srcId="{D9BDD2E7-5C5E-4C93-ABA1-0638A0FFDAF9}" destId="{47BA6285-B510-489A-9EB3-CE803710286D}" srcOrd="10" destOrd="0" presId="urn:microsoft.com/office/officeart/2008/layout/VerticalCurvedList"/>
    <dgm:cxn modelId="{3C809B34-1770-4F2B-9ADE-37FEF29B262F}" type="presParOf" srcId="{47BA6285-B510-489A-9EB3-CE803710286D}" destId="{BFFA0BA8-25D6-4A14-8907-DDCB5C4F227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733A14-A4AA-4965-B9D8-2886237A5BFB}" type="doc">
      <dgm:prSet loTypeId="urn:microsoft.com/office/officeart/2005/8/layout/hProcess9" loCatId="process" qsTypeId="urn:microsoft.com/office/officeart/2005/8/quickstyle/3d1" qsCatId="3D" csTypeId="urn:microsoft.com/office/officeart/2005/8/colors/colorful5" csCatId="colorful" phldr="1"/>
      <dgm:spPr/>
    </dgm:pt>
    <dgm:pt modelId="{338FFA3E-F8B1-4E38-8837-C7493C31CE76}">
      <dgm:prSet phldrT="[Text]"/>
      <dgm:spPr/>
      <dgm:t>
        <a:bodyPr/>
        <a:lstStyle/>
        <a:p>
          <a:r>
            <a:rPr lang="id-ID" dirty="0" smtClean="0"/>
            <a:t>RENCANA PRODUKSI</a:t>
          </a:r>
          <a:endParaRPr lang="id-ID" dirty="0"/>
        </a:p>
      </dgm:t>
    </dgm:pt>
    <dgm:pt modelId="{7A7E895B-AA18-48D5-A0FD-C3355B841D5E}" type="parTrans" cxnId="{BF83A546-A0E7-4343-B043-974E6A6D6572}">
      <dgm:prSet/>
      <dgm:spPr/>
      <dgm:t>
        <a:bodyPr/>
        <a:lstStyle/>
        <a:p>
          <a:endParaRPr lang="id-ID"/>
        </a:p>
      </dgm:t>
    </dgm:pt>
    <dgm:pt modelId="{64890EB9-BB7D-40AB-B93F-3B202616C7D4}" type="sibTrans" cxnId="{BF83A546-A0E7-4343-B043-974E6A6D6572}">
      <dgm:prSet/>
      <dgm:spPr/>
      <dgm:t>
        <a:bodyPr/>
        <a:lstStyle/>
        <a:p>
          <a:endParaRPr lang="id-ID"/>
        </a:p>
      </dgm:t>
    </dgm:pt>
    <dgm:pt modelId="{AABB151C-8436-4E50-A72F-A7CFF350FD4B}">
      <dgm:prSet phldrT="[Text]"/>
      <dgm:spPr/>
      <dgm:t>
        <a:bodyPr/>
        <a:lstStyle/>
        <a:p>
          <a:r>
            <a:rPr lang="id-ID" dirty="0" smtClean="0"/>
            <a:t>RENCANA PENJUALAN 	</a:t>
          </a:r>
          <a:endParaRPr lang="id-ID" dirty="0"/>
        </a:p>
      </dgm:t>
    </dgm:pt>
    <dgm:pt modelId="{B20D656A-862C-4519-BEB2-037EFFE45F8B}" type="parTrans" cxnId="{CA72A586-B377-4F06-9EED-24AADE5D1A74}">
      <dgm:prSet/>
      <dgm:spPr/>
      <dgm:t>
        <a:bodyPr/>
        <a:lstStyle/>
        <a:p>
          <a:endParaRPr lang="id-ID"/>
        </a:p>
      </dgm:t>
    </dgm:pt>
    <dgm:pt modelId="{DFB8E5C5-D828-4B24-8F33-70EB37CE5A18}" type="sibTrans" cxnId="{CA72A586-B377-4F06-9EED-24AADE5D1A74}">
      <dgm:prSet/>
      <dgm:spPr/>
      <dgm:t>
        <a:bodyPr/>
        <a:lstStyle/>
        <a:p>
          <a:endParaRPr lang="id-ID"/>
        </a:p>
      </dgm:t>
    </dgm:pt>
    <dgm:pt modelId="{FFBEB79F-6553-4BDE-B0A3-2B752A5A6D4F}">
      <dgm:prSet phldrT="[Text]"/>
      <dgm:spPr/>
      <dgm:t>
        <a:bodyPr/>
        <a:lstStyle/>
        <a:p>
          <a:r>
            <a:rPr lang="id-ID" dirty="0" smtClean="0"/>
            <a:t>RENCANA PEMBELIAN </a:t>
          </a:r>
          <a:endParaRPr lang="id-ID" dirty="0"/>
        </a:p>
      </dgm:t>
    </dgm:pt>
    <dgm:pt modelId="{A95B0E47-982B-471E-AA16-60D30D0E98C6}" type="parTrans" cxnId="{CB682528-C221-448F-96B9-8E2BAD883DF6}">
      <dgm:prSet/>
      <dgm:spPr/>
      <dgm:t>
        <a:bodyPr/>
        <a:lstStyle/>
        <a:p>
          <a:endParaRPr lang="id-ID"/>
        </a:p>
      </dgm:t>
    </dgm:pt>
    <dgm:pt modelId="{930E5CBB-9437-4ECE-8B43-08EF5C1D522D}" type="sibTrans" cxnId="{CB682528-C221-448F-96B9-8E2BAD883DF6}">
      <dgm:prSet/>
      <dgm:spPr/>
      <dgm:t>
        <a:bodyPr/>
        <a:lstStyle/>
        <a:p>
          <a:endParaRPr lang="id-ID"/>
        </a:p>
      </dgm:t>
    </dgm:pt>
    <dgm:pt modelId="{E4EFCBEC-3096-49FC-9393-45BC49A7D22D}" type="pres">
      <dgm:prSet presAssocID="{6B733A14-A4AA-4965-B9D8-2886237A5BFB}" presName="CompostProcess" presStyleCnt="0">
        <dgm:presLayoutVars>
          <dgm:dir/>
          <dgm:resizeHandles val="exact"/>
        </dgm:presLayoutVars>
      </dgm:prSet>
      <dgm:spPr/>
    </dgm:pt>
    <dgm:pt modelId="{3AAFFE4B-5062-4DC9-A68F-E450A28A1135}" type="pres">
      <dgm:prSet presAssocID="{6B733A14-A4AA-4965-B9D8-2886237A5BFB}" presName="arrow" presStyleLbl="bgShp" presStyleIdx="0" presStyleCnt="1"/>
      <dgm:spPr/>
    </dgm:pt>
    <dgm:pt modelId="{75406105-F7A7-4204-8E64-08B6032929F4}" type="pres">
      <dgm:prSet presAssocID="{6B733A14-A4AA-4965-B9D8-2886237A5BFB}" presName="linearProcess" presStyleCnt="0"/>
      <dgm:spPr/>
    </dgm:pt>
    <dgm:pt modelId="{26CFDEEE-E0FC-463A-927D-E41DAD1169DE}" type="pres">
      <dgm:prSet presAssocID="{338FFA3E-F8B1-4E38-8837-C7493C31CE7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A633A-44B7-4163-8EEA-8D22A3510988}" type="pres">
      <dgm:prSet presAssocID="{64890EB9-BB7D-40AB-B93F-3B202616C7D4}" presName="sibTrans" presStyleCnt="0"/>
      <dgm:spPr/>
    </dgm:pt>
    <dgm:pt modelId="{AC40F02D-827A-4ABE-AAF3-2D955AF390F0}" type="pres">
      <dgm:prSet presAssocID="{AABB151C-8436-4E50-A72F-A7CFF350FD4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6ECEC1-4980-4D1C-946A-93BC695FB329}" type="pres">
      <dgm:prSet presAssocID="{DFB8E5C5-D828-4B24-8F33-70EB37CE5A18}" presName="sibTrans" presStyleCnt="0"/>
      <dgm:spPr/>
    </dgm:pt>
    <dgm:pt modelId="{2EE892DC-06FB-4858-BC0A-21B95E51220E}" type="pres">
      <dgm:prSet presAssocID="{FFBEB79F-6553-4BDE-B0A3-2B752A5A6D4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27EDB4-242C-4415-BBB9-73093216BE25}" type="presOf" srcId="{338FFA3E-F8B1-4E38-8837-C7493C31CE76}" destId="{26CFDEEE-E0FC-463A-927D-E41DAD1169DE}" srcOrd="0" destOrd="0" presId="urn:microsoft.com/office/officeart/2005/8/layout/hProcess9"/>
    <dgm:cxn modelId="{27E3F38C-AC0C-4F90-995F-3F320A406F4E}" type="presOf" srcId="{FFBEB79F-6553-4BDE-B0A3-2B752A5A6D4F}" destId="{2EE892DC-06FB-4858-BC0A-21B95E51220E}" srcOrd="0" destOrd="0" presId="urn:microsoft.com/office/officeart/2005/8/layout/hProcess9"/>
    <dgm:cxn modelId="{BF83A546-A0E7-4343-B043-974E6A6D6572}" srcId="{6B733A14-A4AA-4965-B9D8-2886237A5BFB}" destId="{338FFA3E-F8B1-4E38-8837-C7493C31CE76}" srcOrd="0" destOrd="0" parTransId="{7A7E895B-AA18-48D5-A0FD-C3355B841D5E}" sibTransId="{64890EB9-BB7D-40AB-B93F-3B202616C7D4}"/>
    <dgm:cxn modelId="{CB682528-C221-448F-96B9-8E2BAD883DF6}" srcId="{6B733A14-A4AA-4965-B9D8-2886237A5BFB}" destId="{FFBEB79F-6553-4BDE-B0A3-2B752A5A6D4F}" srcOrd="2" destOrd="0" parTransId="{A95B0E47-982B-471E-AA16-60D30D0E98C6}" sibTransId="{930E5CBB-9437-4ECE-8B43-08EF5C1D522D}"/>
    <dgm:cxn modelId="{CA72A586-B377-4F06-9EED-24AADE5D1A74}" srcId="{6B733A14-A4AA-4965-B9D8-2886237A5BFB}" destId="{AABB151C-8436-4E50-A72F-A7CFF350FD4B}" srcOrd="1" destOrd="0" parTransId="{B20D656A-862C-4519-BEB2-037EFFE45F8B}" sibTransId="{DFB8E5C5-D828-4B24-8F33-70EB37CE5A18}"/>
    <dgm:cxn modelId="{2B2A0CD0-D935-49A8-9809-E70A7FB62AB8}" type="presOf" srcId="{6B733A14-A4AA-4965-B9D8-2886237A5BFB}" destId="{E4EFCBEC-3096-49FC-9393-45BC49A7D22D}" srcOrd="0" destOrd="0" presId="urn:microsoft.com/office/officeart/2005/8/layout/hProcess9"/>
    <dgm:cxn modelId="{68B0ECB4-091F-4204-8C38-3896BB2A7802}" type="presOf" srcId="{AABB151C-8436-4E50-A72F-A7CFF350FD4B}" destId="{AC40F02D-827A-4ABE-AAF3-2D955AF390F0}" srcOrd="0" destOrd="0" presId="urn:microsoft.com/office/officeart/2005/8/layout/hProcess9"/>
    <dgm:cxn modelId="{CB77875C-CA34-4310-B9A8-76E6B98FD4F2}" type="presParOf" srcId="{E4EFCBEC-3096-49FC-9393-45BC49A7D22D}" destId="{3AAFFE4B-5062-4DC9-A68F-E450A28A1135}" srcOrd="0" destOrd="0" presId="urn:microsoft.com/office/officeart/2005/8/layout/hProcess9"/>
    <dgm:cxn modelId="{1EFA6ADF-B0FD-49FD-9F41-093AE825B4DE}" type="presParOf" srcId="{E4EFCBEC-3096-49FC-9393-45BC49A7D22D}" destId="{75406105-F7A7-4204-8E64-08B6032929F4}" srcOrd="1" destOrd="0" presId="urn:microsoft.com/office/officeart/2005/8/layout/hProcess9"/>
    <dgm:cxn modelId="{6B50E9A3-470E-4A26-AA1F-3B1F5B91715B}" type="presParOf" srcId="{75406105-F7A7-4204-8E64-08B6032929F4}" destId="{26CFDEEE-E0FC-463A-927D-E41DAD1169DE}" srcOrd="0" destOrd="0" presId="urn:microsoft.com/office/officeart/2005/8/layout/hProcess9"/>
    <dgm:cxn modelId="{89449295-2097-4BF5-8358-ED5EC8F2D792}" type="presParOf" srcId="{75406105-F7A7-4204-8E64-08B6032929F4}" destId="{99DA633A-44B7-4163-8EEA-8D22A3510988}" srcOrd="1" destOrd="0" presId="urn:microsoft.com/office/officeart/2005/8/layout/hProcess9"/>
    <dgm:cxn modelId="{485C5A65-ACC7-45CC-929A-326BBF8E0448}" type="presParOf" srcId="{75406105-F7A7-4204-8E64-08B6032929F4}" destId="{AC40F02D-827A-4ABE-AAF3-2D955AF390F0}" srcOrd="2" destOrd="0" presId="urn:microsoft.com/office/officeart/2005/8/layout/hProcess9"/>
    <dgm:cxn modelId="{3DF0C970-3FA9-41D1-B38C-DBC8123444A4}" type="presParOf" srcId="{75406105-F7A7-4204-8E64-08B6032929F4}" destId="{DF6ECEC1-4980-4D1C-946A-93BC695FB329}" srcOrd="3" destOrd="0" presId="urn:microsoft.com/office/officeart/2005/8/layout/hProcess9"/>
    <dgm:cxn modelId="{A93D5AFF-AB4E-496B-92ED-C7871BEE7A3C}" type="presParOf" srcId="{75406105-F7A7-4204-8E64-08B6032929F4}" destId="{2EE892DC-06FB-4858-BC0A-21B95E51220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B733A14-A4AA-4965-B9D8-2886237A5BFB}" type="doc">
      <dgm:prSet loTypeId="urn:microsoft.com/office/officeart/2005/8/layout/hProcess9" loCatId="process" qsTypeId="urn:microsoft.com/office/officeart/2005/8/quickstyle/3d1" qsCatId="3D" csTypeId="urn:microsoft.com/office/officeart/2005/8/colors/colorful5" csCatId="colorful" phldr="1"/>
      <dgm:spPr/>
    </dgm:pt>
    <dgm:pt modelId="{338FFA3E-F8B1-4E38-8837-C7493C31CE76}">
      <dgm:prSet phldrT="[Text]"/>
      <dgm:spPr/>
      <dgm:t>
        <a:bodyPr/>
        <a:lstStyle/>
        <a:p>
          <a:r>
            <a:rPr lang="id-ID" dirty="0" smtClean="0"/>
            <a:t>DOKUMEN PERMINTAAN BARANG </a:t>
          </a:r>
          <a:endParaRPr lang="id-ID" dirty="0"/>
        </a:p>
      </dgm:t>
    </dgm:pt>
    <dgm:pt modelId="{7A7E895B-AA18-48D5-A0FD-C3355B841D5E}" type="parTrans" cxnId="{BF83A546-A0E7-4343-B043-974E6A6D6572}">
      <dgm:prSet/>
      <dgm:spPr/>
      <dgm:t>
        <a:bodyPr/>
        <a:lstStyle/>
        <a:p>
          <a:endParaRPr lang="id-ID"/>
        </a:p>
      </dgm:t>
    </dgm:pt>
    <dgm:pt modelId="{64890EB9-BB7D-40AB-B93F-3B202616C7D4}" type="sibTrans" cxnId="{BF83A546-A0E7-4343-B043-974E6A6D6572}">
      <dgm:prSet/>
      <dgm:spPr/>
      <dgm:t>
        <a:bodyPr/>
        <a:lstStyle/>
        <a:p>
          <a:endParaRPr lang="id-ID"/>
        </a:p>
      </dgm:t>
    </dgm:pt>
    <dgm:pt modelId="{AABB151C-8436-4E50-A72F-A7CFF350FD4B}">
      <dgm:prSet phldrT="[Text]"/>
      <dgm:spPr/>
      <dgm:t>
        <a:bodyPr/>
        <a:lstStyle/>
        <a:p>
          <a:r>
            <a:rPr lang="id-ID" dirty="0" smtClean="0"/>
            <a:t>ORDER PEMBELIAN </a:t>
          </a:r>
          <a:endParaRPr lang="id-ID" dirty="0"/>
        </a:p>
      </dgm:t>
    </dgm:pt>
    <dgm:pt modelId="{B20D656A-862C-4519-BEB2-037EFFE45F8B}" type="parTrans" cxnId="{CA72A586-B377-4F06-9EED-24AADE5D1A74}">
      <dgm:prSet/>
      <dgm:spPr/>
      <dgm:t>
        <a:bodyPr/>
        <a:lstStyle/>
        <a:p>
          <a:endParaRPr lang="id-ID"/>
        </a:p>
      </dgm:t>
    </dgm:pt>
    <dgm:pt modelId="{DFB8E5C5-D828-4B24-8F33-70EB37CE5A18}" type="sibTrans" cxnId="{CA72A586-B377-4F06-9EED-24AADE5D1A74}">
      <dgm:prSet/>
      <dgm:spPr/>
      <dgm:t>
        <a:bodyPr/>
        <a:lstStyle/>
        <a:p>
          <a:endParaRPr lang="id-ID"/>
        </a:p>
      </dgm:t>
    </dgm:pt>
    <dgm:pt modelId="{E4EFCBEC-3096-49FC-9393-45BC49A7D22D}" type="pres">
      <dgm:prSet presAssocID="{6B733A14-A4AA-4965-B9D8-2886237A5BFB}" presName="CompostProcess" presStyleCnt="0">
        <dgm:presLayoutVars>
          <dgm:dir/>
          <dgm:resizeHandles val="exact"/>
        </dgm:presLayoutVars>
      </dgm:prSet>
      <dgm:spPr/>
    </dgm:pt>
    <dgm:pt modelId="{3AAFFE4B-5062-4DC9-A68F-E450A28A1135}" type="pres">
      <dgm:prSet presAssocID="{6B733A14-A4AA-4965-B9D8-2886237A5BFB}" presName="arrow" presStyleLbl="bgShp" presStyleIdx="0" presStyleCnt="1"/>
      <dgm:spPr/>
    </dgm:pt>
    <dgm:pt modelId="{75406105-F7A7-4204-8E64-08B6032929F4}" type="pres">
      <dgm:prSet presAssocID="{6B733A14-A4AA-4965-B9D8-2886237A5BFB}" presName="linearProcess" presStyleCnt="0"/>
      <dgm:spPr/>
    </dgm:pt>
    <dgm:pt modelId="{26CFDEEE-E0FC-463A-927D-E41DAD1169DE}" type="pres">
      <dgm:prSet presAssocID="{338FFA3E-F8B1-4E38-8837-C7493C31CE76}" presName="textNode" presStyleLbl="node1" presStyleIdx="0" presStyleCnt="2" custScaleX="78728" custScaleY="7832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9DA633A-44B7-4163-8EEA-8D22A3510988}" type="pres">
      <dgm:prSet presAssocID="{64890EB9-BB7D-40AB-B93F-3B202616C7D4}" presName="sibTrans" presStyleCnt="0"/>
      <dgm:spPr/>
    </dgm:pt>
    <dgm:pt modelId="{AC40F02D-827A-4ABE-AAF3-2D955AF390F0}" type="pres">
      <dgm:prSet presAssocID="{AABB151C-8436-4E50-A72F-A7CFF350FD4B}" presName="textNode" presStyleLbl="node1" presStyleIdx="1" presStyleCnt="2" custScaleX="58214" custScaleY="781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83A546-A0E7-4343-B043-974E6A6D6572}" srcId="{6B733A14-A4AA-4965-B9D8-2886237A5BFB}" destId="{338FFA3E-F8B1-4E38-8837-C7493C31CE76}" srcOrd="0" destOrd="0" parTransId="{7A7E895B-AA18-48D5-A0FD-C3355B841D5E}" sibTransId="{64890EB9-BB7D-40AB-B93F-3B202616C7D4}"/>
    <dgm:cxn modelId="{FEAF9887-1498-4980-9834-F5BFB702BB86}" type="presOf" srcId="{6B733A14-A4AA-4965-B9D8-2886237A5BFB}" destId="{E4EFCBEC-3096-49FC-9393-45BC49A7D22D}" srcOrd="0" destOrd="0" presId="urn:microsoft.com/office/officeart/2005/8/layout/hProcess9"/>
    <dgm:cxn modelId="{5245ECD5-DBF2-44A2-9884-94594564D3AC}" type="presOf" srcId="{338FFA3E-F8B1-4E38-8837-C7493C31CE76}" destId="{26CFDEEE-E0FC-463A-927D-E41DAD1169DE}" srcOrd="0" destOrd="0" presId="urn:microsoft.com/office/officeart/2005/8/layout/hProcess9"/>
    <dgm:cxn modelId="{925ECC49-A79E-4D9D-BF54-1EC858A7D853}" type="presOf" srcId="{AABB151C-8436-4E50-A72F-A7CFF350FD4B}" destId="{AC40F02D-827A-4ABE-AAF3-2D955AF390F0}" srcOrd="0" destOrd="0" presId="urn:microsoft.com/office/officeart/2005/8/layout/hProcess9"/>
    <dgm:cxn modelId="{CA72A586-B377-4F06-9EED-24AADE5D1A74}" srcId="{6B733A14-A4AA-4965-B9D8-2886237A5BFB}" destId="{AABB151C-8436-4E50-A72F-A7CFF350FD4B}" srcOrd="1" destOrd="0" parTransId="{B20D656A-862C-4519-BEB2-037EFFE45F8B}" sibTransId="{DFB8E5C5-D828-4B24-8F33-70EB37CE5A18}"/>
    <dgm:cxn modelId="{A3AF4515-B3EC-49D6-B684-0FDCA4E7D091}" type="presParOf" srcId="{E4EFCBEC-3096-49FC-9393-45BC49A7D22D}" destId="{3AAFFE4B-5062-4DC9-A68F-E450A28A1135}" srcOrd="0" destOrd="0" presId="urn:microsoft.com/office/officeart/2005/8/layout/hProcess9"/>
    <dgm:cxn modelId="{26D0AD7B-982A-4A46-8FFD-DDF783A65C97}" type="presParOf" srcId="{E4EFCBEC-3096-49FC-9393-45BC49A7D22D}" destId="{75406105-F7A7-4204-8E64-08B6032929F4}" srcOrd="1" destOrd="0" presId="urn:microsoft.com/office/officeart/2005/8/layout/hProcess9"/>
    <dgm:cxn modelId="{89F475A5-6E9B-4312-AB96-C96F9047116D}" type="presParOf" srcId="{75406105-F7A7-4204-8E64-08B6032929F4}" destId="{26CFDEEE-E0FC-463A-927D-E41DAD1169DE}" srcOrd="0" destOrd="0" presId="urn:microsoft.com/office/officeart/2005/8/layout/hProcess9"/>
    <dgm:cxn modelId="{8869BBAD-1EE1-4C88-BDF3-89E019203B51}" type="presParOf" srcId="{75406105-F7A7-4204-8E64-08B6032929F4}" destId="{99DA633A-44B7-4163-8EEA-8D22A3510988}" srcOrd="1" destOrd="0" presId="urn:microsoft.com/office/officeart/2005/8/layout/hProcess9"/>
    <dgm:cxn modelId="{8EF161A6-61EA-4C6D-8A37-F46C1D4EB53A}" type="presParOf" srcId="{75406105-F7A7-4204-8E64-08B6032929F4}" destId="{AC40F02D-827A-4ABE-AAF3-2D955AF390F0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796575A-D784-42A7-9964-231C6FF3CCE5}" type="doc">
      <dgm:prSet loTypeId="urn:microsoft.com/office/officeart/2005/8/layout/pyramid2" loCatId="list" qsTypeId="urn:microsoft.com/office/officeart/2005/8/quickstyle/simple1" qsCatId="simple" csTypeId="urn:microsoft.com/office/officeart/2005/8/colors/colorful5" csCatId="colorful" phldr="1"/>
      <dgm:spPr/>
    </dgm:pt>
    <dgm:pt modelId="{04C0B5DE-27D3-4D32-B24D-A1B5E67A6571}">
      <dgm:prSet phldrT="[Text]"/>
      <dgm:spPr/>
      <dgm:t>
        <a:bodyPr/>
        <a:lstStyle/>
        <a:p>
          <a:r>
            <a:rPr lang="id-ID" dirty="0" smtClean="0"/>
            <a:t>COUNTER</a:t>
          </a:r>
          <a:endParaRPr lang="id-ID" dirty="0"/>
        </a:p>
      </dgm:t>
    </dgm:pt>
    <dgm:pt modelId="{D57DE3E0-76AE-4B8B-B891-C40F044EBC00}" type="parTrans" cxnId="{90852DD9-65E1-4DAB-ABC4-AE820123DE9D}">
      <dgm:prSet/>
      <dgm:spPr/>
      <dgm:t>
        <a:bodyPr/>
        <a:lstStyle/>
        <a:p>
          <a:endParaRPr lang="id-ID"/>
        </a:p>
      </dgm:t>
    </dgm:pt>
    <dgm:pt modelId="{0338D314-C541-4B76-90B4-A620CF046E92}" type="sibTrans" cxnId="{90852DD9-65E1-4DAB-ABC4-AE820123DE9D}">
      <dgm:prSet/>
      <dgm:spPr/>
      <dgm:t>
        <a:bodyPr/>
        <a:lstStyle/>
        <a:p>
          <a:endParaRPr lang="id-ID"/>
        </a:p>
      </dgm:t>
    </dgm:pt>
    <dgm:pt modelId="{6E62A7EE-B931-488C-80EB-3C3637563165}">
      <dgm:prSet phldrT="[Text]"/>
      <dgm:spPr/>
      <dgm:t>
        <a:bodyPr/>
        <a:lstStyle/>
        <a:p>
          <a:r>
            <a:rPr lang="id-ID" dirty="0" smtClean="0"/>
            <a:t>TLP,FAX, SMS, WA,FB, EMAIL,DLL</a:t>
          </a:r>
          <a:endParaRPr lang="id-ID" dirty="0"/>
        </a:p>
      </dgm:t>
    </dgm:pt>
    <dgm:pt modelId="{99776651-E45F-41DC-93AA-E27B65B92A32}" type="parTrans" cxnId="{7B56FABC-A1D4-4D13-85AB-66955C8BC97A}">
      <dgm:prSet/>
      <dgm:spPr/>
      <dgm:t>
        <a:bodyPr/>
        <a:lstStyle/>
        <a:p>
          <a:endParaRPr lang="id-ID"/>
        </a:p>
      </dgm:t>
    </dgm:pt>
    <dgm:pt modelId="{0F903ED8-AA42-476E-9FFC-84F977F676A4}" type="sibTrans" cxnId="{7B56FABC-A1D4-4D13-85AB-66955C8BC97A}">
      <dgm:prSet/>
      <dgm:spPr/>
      <dgm:t>
        <a:bodyPr/>
        <a:lstStyle/>
        <a:p>
          <a:endParaRPr lang="id-ID"/>
        </a:p>
      </dgm:t>
    </dgm:pt>
    <dgm:pt modelId="{A1500E6C-8113-4ACD-8744-6267D1A7830E}">
      <dgm:prSet phldrT="[Text]"/>
      <dgm:spPr/>
      <dgm:t>
        <a:bodyPr/>
        <a:lstStyle/>
        <a:p>
          <a:r>
            <a:rPr lang="id-ID" dirty="0" smtClean="0"/>
            <a:t>APLIKASI </a:t>
          </a:r>
          <a:endParaRPr lang="id-ID" dirty="0"/>
        </a:p>
      </dgm:t>
    </dgm:pt>
    <dgm:pt modelId="{BD038F17-492A-46B0-B3B6-7BDE9A9B20C5}" type="parTrans" cxnId="{4840A195-6A96-40ED-93C9-2705904BA0E7}">
      <dgm:prSet/>
      <dgm:spPr/>
      <dgm:t>
        <a:bodyPr/>
        <a:lstStyle/>
        <a:p>
          <a:endParaRPr lang="id-ID"/>
        </a:p>
      </dgm:t>
    </dgm:pt>
    <dgm:pt modelId="{83DEC5C9-55F1-4649-83FA-573D54E1B658}" type="sibTrans" cxnId="{4840A195-6A96-40ED-93C9-2705904BA0E7}">
      <dgm:prSet/>
      <dgm:spPr/>
      <dgm:t>
        <a:bodyPr/>
        <a:lstStyle/>
        <a:p>
          <a:endParaRPr lang="id-ID"/>
        </a:p>
      </dgm:t>
    </dgm:pt>
    <dgm:pt modelId="{252E467D-99C5-4AA1-B371-264DED1DE41A}" type="pres">
      <dgm:prSet presAssocID="{B796575A-D784-42A7-9964-231C6FF3CCE5}" presName="compositeShape" presStyleCnt="0">
        <dgm:presLayoutVars>
          <dgm:dir/>
          <dgm:resizeHandles/>
        </dgm:presLayoutVars>
      </dgm:prSet>
      <dgm:spPr/>
    </dgm:pt>
    <dgm:pt modelId="{443EFF26-D41D-47CE-A257-E138B4ACE6DA}" type="pres">
      <dgm:prSet presAssocID="{B796575A-D784-42A7-9964-231C6FF3CCE5}" presName="pyramid" presStyleLbl="node1" presStyleIdx="0" presStyleCnt="1" custLinFactNeighborX="801" custLinFactNeighborY="19879"/>
      <dgm:spPr/>
    </dgm:pt>
    <dgm:pt modelId="{C3ACFCDE-90FC-4BEF-B3F5-E697CE6A2624}" type="pres">
      <dgm:prSet presAssocID="{B796575A-D784-42A7-9964-231C6FF3CCE5}" presName="theList" presStyleCnt="0"/>
      <dgm:spPr/>
    </dgm:pt>
    <dgm:pt modelId="{921AB9DF-8167-44DF-8250-372A281951C0}" type="pres">
      <dgm:prSet presAssocID="{04C0B5DE-27D3-4D32-B24D-A1B5E67A6571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F737E1B-01F9-4F39-8B3D-3047725A714D}" type="pres">
      <dgm:prSet presAssocID="{04C0B5DE-27D3-4D32-B24D-A1B5E67A6571}" presName="aSpace" presStyleCnt="0"/>
      <dgm:spPr/>
    </dgm:pt>
    <dgm:pt modelId="{88AB429F-788E-47D3-A242-04229CCF43FE}" type="pres">
      <dgm:prSet presAssocID="{6E62A7EE-B931-488C-80EB-3C3637563165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6A0C6C0-549F-470B-9EF3-94A854B0D7A7}" type="pres">
      <dgm:prSet presAssocID="{6E62A7EE-B931-488C-80EB-3C3637563165}" presName="aSpace" presStyleCnt="0"/>
      <dgm:spPr/>
    </dgm:pt>
    <dgm:pt modelId="{068A41F8-26EE-4449-A555-DE8FD1B7CB48}" type="pres">
      <dgm:prSet presAssocID="{A1500E6C-8113-4ACD-8744-6267D1A7830E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508302-FF3C-42A7-A114-25D95A88AB5D}" type="pres">
      <dgm:prSet presAssocID="{A1500E6C-8113-4ACD-8744-6267D1A7830E}" presName="aSpace" presStyleCnt="0"/>
      <dgm:spPr/>
    </dgm:pt>
  </dgm:ptLst>
  <dgm:cxnLst>
    <dgm:cxn modelId="{E8C7B1E7-81B0-491E-AC78-620E72A62629}" type="presOf" srcId="{A1500E6C-8113-4ACD-8744-6267D1A7830E}" destId="{068A41F8-26EE-4449-A555-DE8FD1B7CB48}" srcOrd="0" destOrd="0" presId="urn:microsoft.com/office/officeart/2005/8/layout/pyramid2"/>
    <dgm:cxn modelId="{0C395FB1-5DEE-4FBF-8887-1EAC42E5778C}" type="presOf" srcId="{04C0B5DE-27D3-4D32-B24D-A1B5E67A6571}" destId="{921AB9DF-8167-44DF-8250-372A281951C0}" srcOrd="0" destOrd="0" presId="urn:microsoft.com/office/officeart/2005/8/layout/pyramid2"/>
    <dgm:cxn modelId="{4840A195-6A96-40ED-93C9-2705904BA0E7}" srcId="{B796575A-D784-42A7-9964-231C6FF3CCE5}" destId="{A1500E6C-8113-4ACD-8744-6267D1A7830E}" srcOrd="2" destOrd="0" parTransId="{BD038F17-492A-46B0-B3B6-7BDE9A9B20C5}" sibTransId="{83DEC5C9-55F1-4649-83FA-573D54E1B658}"/>
    <dgm:cxn modelId="{437D903E-9133-4DD5-A72A-4DEDDAB0E821}" type="presOf" srcId="{B796575A-D784-42A7-9964-231C6FF3CCE5}" destId="{252E467D-99C5-4AA1-B371-264DED1DE41A}" srcOrd="0" destOrd="0" presId="urn:microsoft.com/office/officeart/2005/8/layout/pyramid2"/>
    <dgm:cxn modelId="{6CA60F7D-FBE5-4B52-B5C0-6C34DC1B5F5A}" type="presOf" srcId="{6E62A7EE-B931-488C-80EB-3C3637563165}" destId="{88AB429F-788E-47D3-A242-04229CCF43FE}" srcOrd="0" destOrd="0" presId="urn:microsoft.com/office/officeart/2005/8/layout/pyramid2"/>
    <dgm:cxn modelId="{7B56FABC-A1D4-4D13-85AB-66955C8BC97A}" srcId="{B796575A-D784-42A7-9964-231C6FF3CCE5}" destId="{6E62A7EE-B931-488C-80EB-3C3637563165}" srcOrd="1" destOrd="0" parTransId="{99776651-E45F-41DC-93AA-E27B65B92A32}" sibTransId="{0F903ED8-AA42-476E-9FFC-84F977F676A4}"/>
    <dgm:cxn modelId="{90852DD9-65E1-4DAB-ABC4-AE820123DE9D}" srcId="{B796575A-D784-42A7-9964-231C6FF3CCE5}" destId="{04C0B5DE-27D3-4D32-B24D-A1B5E67A6571}" srcOrd="0" destOrd="0" parTransId="{D57DE3E0-76AE-4B8B-B891-C40F044EBC00}" sibTransId="{0338D314-C541-4B76-90B4-A620CF046E92}"/>
    <dgm:cxn modelId="{56F654E5-12D8-4917-B866-A84C5EB4A52E}" type="presParOf" srcId="{252E467D-99C5-4AA1-B371-264DED1DE41A}" destId="{443EFF26-D41D-47CE-A257-E138B4ACE6DA}" srcOrd="0" destOrd="0" presId="urn:microsoft.com/office/officeart/2005/8/layout/pyramid2"/>
    <dgm:cxn modelId="{27C07377-C4CD-4C4A-B569-3C743B096482}" type="presParOf" srcId="{252E467D-99C5-4AA1-B371-264DED1DE41A}" destId="{C3ACFCDE-90FC-4BEF-B3F5-E697CE6A2624}" srcOrd="1" destOrd="0" presId="urn:microsoft.com/office/officeart/2005/8/layout/pyramid2"/>
    <dgm:cxn modelId="{76AD36A4-E857-4D95-86A9-0B245EC96B9D}" type="presParOf" srcId="{C3ACFCDE-90FC-4BEF-B3F5-E697CE6A2624}" destId="{921AB9DF-8167-44DF-8250-372A281951C0}" srcOrd="0" destOrd="0" presId="urn:microsoft.com/office/officeart/2005/8/layout/pyramid2"/>
    <dgm:cxn modelId="{0E14658E-C4B7-46B8-8AC9-8DBD0B6A3B48}" type="presParOf" srcId="{C3ACFCDE-90FC-4BEF-B3F5-E697CE6A2624}" destId="{DF737E1B-01F9-4F39-8B3D-3047725A714D}" srcOrd="1" destOrd="0" presId="urn:microsoft.com/office/officeart/2005/8/layout/pyramid2"/>
    <dgm:cxn modelId="{5C82F212-B4F8-4D03-8952-D268B3199DAD}" type="presParOf" srcId="{C3ACFCDE-90FC-4BEF-B3F5-E697CE6A2624}" destId="{88AB429F-788E-47D3-A242-04229CCF43FE}" srcOrd="2" destOrd="0" presId="urn:microsoft.com/office/officeart/2005/8/layout/pyramid2"/>
    <dgm:cxn modelId="{718C6383-8204-4909-971B-13797C66CE91}" type="presParOf" srcId="{C3ACFCDE-90FC-4BEF-B3F5-E697CE6A2624}" destId="{96A0C6C0-549F-470B-9EF3-94A854B0D7A7}" srcOrd="3" destOrd="0" presId="urn:microsoft.com/office/officeart/2005/8/layout/pyramid2"/>
    <dgm:cxn modelId="{78953E68-D604-46C2-B9E5-A680957ECC9F}" type="presParOf" srcId="{C3ACFCDE-90FC-4BEF-B3F5-E697CE6A2624}" destId="{068A41F8-26EE-4449-A555-DE8FD1B7CB48}" srcOrd="4" destOrd="0" presId="urn:microsoft.com/office/officeart/2005/8/layout/pyramid2"/>
    <dgm:cxn modelId="{20D49708-7978-4D8A-B3AB-13B11F113210}" type="presParOf" srcId="{C3ACFCDE-90FC-4BEF-B3F5-E697CE6A2624}" destId="{7F508302-FF3C-42A7-A114-25D95A88AB5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54868-E07D-4662-AE0F-A51F0AF54521}">
      <dsp:nvSpPr>
        <dsp:cNvPr id="0" name=""/>
        <dsp:cNvSpPr/>
      </dsp:nvSpPr>
      <dsp:spPr>
        <a:xfrm>
          <a:off x="0" y="480192"/>
          <a:ext cx="740886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3477422-F60D-47FB-8BA9-4C440F895FDF}">
      <dsp:nvSpPr>
        <dsp:cNvPr id="0" name=""/>
        <dsp:cNvSpPr/>
      </dsp:nvSpPr>
      <dsp:spPr>
        <a:xfrm>
          <a:off x="370443" y="229272"/>
          <a:ext cx="5186203" cy="5018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PENERIMAAN ORDER</a:t>
          </a:r>
          <a:endParaRPr lang="id-ID" sz="1700" kern="1200" dirty="0"/>
        </a:p>
      </dsp:txBody>
      <dsp:txXfrm>
        <a:off x="394941" y="253770"/>
        <a:ext cx="5137207" cy="452844"/>
      </dsp:txXfrm>
    </dsp:sp>
    <dsp:sp modelId="{6B6C79CC-2EDA-4B94-B533-C2012145B8B1}">
      <dsp:nvSpPr>
        <dsp:cNvPr id="0" name=""/>
        <dsp:cNvSpPr/>
      </dsp:nvSpPr>
      <dsp:spPr>
        <a:xfrm>
          <a:off x="0" y="1251312"/>
          <a:ext cx="740886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4E75B1-F96A-4148-AE5B-249F70A49AFA}">
      <dsp:nvSpPr>
        <dsp:cNvPr id="0" name=""/>
        <dsp:cNvSpPr/>
      </dsp:nvSpPr>
      <dsp:spPr>
        <a:xfrm>
          <a:off x="370443" y="1000392"/>
          <a:ext cx="5186203" cy="5018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PENGANGANAN PERSEDIAAN  </a:t>
          </a:r>
          <a:endParaRPr lang="id-ID" sz="1700" kern="1200" dirty="0"/>
        </a:p>
      </dsp:txBody>
      <dsp:txXfrm>
        <a:off x="394941" y="1024890"/>
        <a:ext cx="5137207" cy="452844"/>
      </dsp:txXfrm>
    </dsp:sp>
    <dsp:sp modelId="{AAFE58D4-66EA-4168-9B9C-18CEF8957D8C}">
      <dsp:nvSpPr>
        <dsp:cNvPr id="0" name=""/>
        <dsp:cNvSpPr/>
      </dsp:nvSpPr>
      <dsp:spPr>
        <a:xfrm>
          <a:off x="0" y="2022432"/>
          <a:ext cx="740886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8DF5854-0012-4B88-A158-236F721B2E9B}">
      <dsp:nvSpPr>
        <dsp:cNvPr id="0" name=""/>
        <dsp:cNvSpPr/>
      </dsp:nvSpPr>
      <dsp:spPr>
        <a:xfrm>
          <a:off x="370443" y="1771512"/>
          <a:ext cx="5186203" cy="5018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PENCATATAN DAN PENAGIHAN A/R		</a:t>
          </a:r>
          <a:endParaRPr lang="id-ID" sz="1700" kern="1200" dirty="0"/>
        </a:p>
      </dsp:txBody>
      <dsp:txXfrm>
        <a:off x="394941" y="1796010"/>
        <a:ext cx="5137207" cy="452844"/>
      </dsp:txXfrm>
    </dsp:sp>
    <dsp:sp modelId="{5F4B42D8-4D42-4F03-B39B-1C42FAD826FF}">
      <dsp:nvSpPr>
        <dsp:cNvPr id="0" name=""/>
        <dsp:cNvSpPr/>
      </dsp:nvSpPr>
      <dsp:spPr>
        <a:xfrm>
          <a:off x="0" y="2793552"/>
          <a:ext cx="740886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413CE7-EB43-4AD4-BA15-7CC677C4448C}">
      <dsp:nvSpPr>
        <dsp:cNvPr id="0" name=""/>
        <dsp:cNvSpPr/>
      </dsp:nvSpPr>
      <dsp:spPr>
        <a:xfrm>
          <a:off x="370443" y="2542632"/>
          <a:ext cx="5186203" cy="5018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PENERIMAAN KAS </a:t>
          </a:r>
          <a:endParaRPr lang="id-ID" sz="1700" kern="1200" dirty="0"/>
        </a:p>
      </dsp:txBody>
      <dsp:txXfrm>
        <a:off x="394941" y="2567130"/>
        <a:ext cx="5137207" cy="4528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C52FD-C5A0-4B38-AA4B-6CC4D7124979}">
      <dsp:nvSpPr>
        <dsp:cNvPr id="0" name=""/>
        <dsp:cNvSpPr/>
      </dsp:nvSpPr>
      <dsp:spPr>
        <a:xfrm rot="10800000">
          <a:off x="803770" y="1813"/>
          <a:ext cx="6169322" cy="829405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745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Ditangani oleh bagian Gudang, Pembelian, penerimaan barang  </a:t>
          </a:r>
          <a:endParaRPr lang="id-ID" sz="2800" kern="1200" dirty="0"/>
        </a:p>
      </dsp:txBody>
      <dsp:txXfrm rot="10800000">
        <a:off x="1011121" y="1813"/>
        <a:ext cx="5961971" cy="829405"/>
      </dsp:txXfrm>
    </dsp:sp>
    <dsp:sp modelId="{0007B97D-23BE-4DDC-A1B1-2CC49B2CCC37}">
      <dsp:nvSpPr>
        <dsp:cNvPr id="0" name=""/>
        <dsp:cNvSpPr/>
      </dsp:nvSpPr>
      <dsp:spPr>
        <a:xfrm>
          <a:off x="887921" y="1813"/>
          <a:ext cx="829405" cy="829405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8A746-BC01-4E29-B644-812FEAAF6670}">
      <dsp:nvSpPr>
        <dsp:cNvPr id="0" name=""/>
        <dsp:cNvSpPr/>
      </dsp:nvSpPr>
      <dsp:spPr>
        <a:xfrm rot="10800000">
          <a:off x="1055197" y="1078802"/>
          <a:ext cx="5777986" cy="829405"/>
        </a:xfrm>
        <a:prstGeom prst="homePlate">
          <a:avLst/>
        </a:prstGeom>
        <a:solidFill>
          <a:schemeClr val="accent4">
            <a:hueOff val="-658527"/>
            <a:satOff val="7436"/>
            <a:lumOff val="398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745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Cek  barang yang diterima</a:t>
          </a:r>
          <a:endParaRPr lang="id-ID" sz="2300" kern="1200" dirty="0"/>
        </a:p>
      </dsp:txBody>
      <dsp:txXfrm rot="10800000">
        <a:off x="1262548" y="1078802"/>
        <a:ext cx="5570635" cy="829405"/>
      </dsp:txXfrm>
    </dsp:sp>
    <dsp:sp modelId="{25EBC8BD-67BF-41B0-8687-BC1691703E5C}">
      <dsp:nvSpPr>
        <dsp:cNvPr id="0" name=""/>
        <dsp:cNvSpPr/>
      </dsp:nvSpPr>
      <dsp:spPr>
        <a:xfrm>
          <a:off x="943680" y="1078802"/>
          <a:ext cx="829405" cy="829405"/>
        </a:xfrm>
        <a:prstGeom prst="ellipse">
          <a:avLst/>
        </a:prstGeom>
        <a:solidFill>
          <a:schemeClr val="accent4">
            <a:tint val="50000"/>
            <a:hueOff val="-949384"/>
            <a:satOff val="11858"/>
            <a:lumOff val="12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4D9A54-7CEB-40AF-B4EF-C0A622A4F8A6}">
      <dsp:nvSpPr>
        <dsp:cNvPr id="0" name=""/>
        <dsp:cNvSpPr/>
      </dsp:nvSpPr>
      <dsp:spPr>
        <a:xfrm rot="10800000">
          <a:off x="1509976" y="2155791"/>
          <a:ext cx="5171614" cy="829405"/>
        </a:xfrm>
        <a:prstGeom prst="homePlate">
          <a:avLst/>
        </a:prstGeom>
        <a:solidFill>
          <a:schemeClr val="accent4">
            <a:hueOff val="-1317055"/>
            <a:satOff val="14873"/>
            <a:lumOff val="79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745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Validasi bukti pengiriman</a:t>
          </a:r>
          <a:endParaRPr lang="id-ID" sz="2300" kern="1200" dirty="0"/>
        </a:p>
      </dsp:txBody>
      <dsp:txXfrm rot="10800000">
        <a:off x="1717327" y="2155791"/>
        <a:ext cx="4964263" cy="829405"/>
      </dsp:txXfrm>
    </dsp:sp>
    <dsp:sp modelId="{3F595140-8F89-40FC-A014-9243F2E24A85}">
      <dsp:nvSpPr>
        <dsp:cNvPr id="0" name=""/>
        <dsp:cNvSpPr/>
      </dsp:nvSpPr>
      <dsp:spPr>
        <a:xfrm>
          <a:off x="1095273" y="2155791"/>
          <a:ext cx="829405" cy="829405"/>
        </a:xfrm>
        <a:prstGeom prst="ellipse">
          <a:avLst/>
        </a:prstGeom>
        <a:solidFill>
          <a:schemeClr val="accent4">
            <a:tint val="50000"/>
            <a:hueOff val="-1898769"/>
            <a:satOff val="23717"/>
            <a:lumOff val="254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B7F8E8-16CC-4639-BBEB-8771AB11B675}">
      <dsp:nvSpPr>
        <dsp:cNvPr id="0" name=""/>
        <dsp:cNvSpPr/>
      </dsp:nvSpPr>
      <dsp:spPr>
        <a:xfrm rot="10800000">
          <a:off x="1509976" y="3232781"/>
          <a:ext cx="5171614" cy="829405"/>
        </a:xfrm>
        <a:prstGeom prst="homePlate">
          <a:avLst/>
        </a:prstGeom>
        <a:solidFill>
          <a:schemeClr val="accent4">
            <a:hueOff val="-1975582"/>
            <a:satOff val="22309"/>
            <a:lumOff val="1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745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Kirim barang ke gudang penyimpanan </a:t>
          </a:r>
          <a:endParaRPr lang="id-ID" sz="2300" kern="1200" dirty="0"/>
        </a:p>
      </dsp:txBody>
      <dsp:txXfrm rot="10800000">
        <a:off x="1717327" y="3232781"/>
        <a:ext cx="4964263" cy="829405"/>
      </dsp:txXfrm>
    </dsp:sp>
    <dsp:sp modelId="{6B6A7FEA-9A3C-47D6-9F6F-D6045F7152F1}">
      <dsp:nvSpPr>
        <dsp:cNvPr id="0" name=""/>
        <dsp:cNvSpPr/>
      </dsp:nvSpPr>
      <dsp:spPr>
        <a:xfrm>
          <a:off x="1095273" y="3232781"/>
          <a:ext cx="829405" cy="829405"/>
        </a:xfrm>
        <a:prstGeom prst="ellipse">
          <a:avLst/>
        </a:prstGeom>
        <a:solidFill>
          <a:schemeClr val="accent4">
            <a:tint val="50000"/>
            <a:hueOff val="-2848153"/>
            <a:satOff val="35575"/>
            <a:lumOff val="38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06F206-E655-4E30-8B6C-4EE9514145D8}">
      <dsp:nvSpPr>
        <dsp:cNvPr id="0" name=""/>
        <dsp:cNvSpPr/>
      </dsp:nvSpPr>
      <dsp:spPr>
        <a:xfrm>
          <a:off x="997310" y="0"/>
          <a:ext cx="4464496" cy="4464496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29D781-9A78-4598-920E-A29B53DEFB28}">
      <dsp:nvSpPr>
        <dsp:cNvPr id="0" name=""/>
        <dsp:cNvSpPr/>
      </dsp:nvSpPr>
      <dsp:spPr>
        <a:xfrm>
          <a:off x="3229558" y="446885"/>
          <a:ext cx="2901922" cy="158698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DASAR PENCATATAN BUKTI PENGELUARAN KAS  </a:t>
          </a:r>
          <a:endParaRPr lang="id-ID" sz="2200" kern="1200" dirty="0"/>
        </a:p>
      </dsp:txBody>
      <dsp:txXfrm>
        <a:off x="3307028" y="524355"/>
        <a:ext cx="2746982" cy="1432048"/>
      </dsp:txXfrm>
    </dsp:sp>
    <dsp:sp modelId="{A23FCCC7-0CEF-4277-8CF6-D9721D177112}">
      <dsp:nvSpPr>
        <dsp:cNvPr id="0" name=""/>
        <dsp:cNvSpPr/>
      </dsp:nvSpPr>
      <dsp:spPr>
        <a:xfrm>
          <a:off x="3229558" y="2232248"/>
          <a:ext cx="2901922" cy="158698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8171956"/>
              <a:satOff val="5577"/>
              <a:lumOff val="-156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DASAR PENCATATAN HUTANG BUKTI PENGIRIMAN BARANG </a:t>
          </a:r>
          <a:endParaRPr lang="id-ID" sz="2200" kern="1200" dirty="0"/>
        </a:p>
      </dsp:txBody>
      <dsp:txXfrm>
        <a:off x="3307028" y="2309718"/>
        <a:ext cx="2746982" cy="14320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54868-E07D-4662-AE0F-A51F0AF54521}">
      <dsp:nvSpPr>
        <dsp:cNvPr id="0" name=""/>
        <dsp:cNvSpPr/>
      </dsp:nvSpPr>
      <dsp:spPr>
        <a:xfrm>
          <a:off x="0" y="1017492"/>
          <a:ext cx="740886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3477422-F60D-47FB-8BA9-4C440F895FDF}">
      <dsp:nvSpPr>
        <dsp:cNvPr id="0" name=""/>
        <dsp:cNvSpPr/>
      </dsp:nvSpPr>
      <dsp:spPr>
        <a:xfrm>
          <a:off x="370443" y="810852"/>
          <a:ext cx="5186203" cy="4132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COUNTER</a:t>
          </a:r>
          <a:endParaRPr lang="id-ID" sz="1400" kern="1200" dirty="0"/>
        </a:p>
      </dsp:txBody>
      <dsp:txXfrm>
        <a:off x="390618" y="831027"/>
        <a:ext cx="5145853" cy="372930"/>
      </dsp:txXfrm>
    </dsp:sp>
    <dsp:sp modelId="{6B6C79CC-2EDA-4B94-B533-C2012145B8B1}">
      <dsp:nvSpPr>
        <dsp:cNvPr id="0" name=""/>
        <dsp:cNvSpPr/>
      </dsp:nvSpPr>
      <dsp:spPr>
        <a:xfrm>
          <a:off x="0" y="1652532"/>
          <a:ext cx="740886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4E75B1-F96A-4148-AE5B-249F70A49AFA}">
      <dsp:nvSpPr>
        <dsp:cNvPr id="0" name=""/>
        <dsp:cNvSpPr/>
      </dsp:nvSpPr>
      <dsp:spPr>
        <a:xfrm>
          <a:off x="370443" y="1445892"/>
          <a:ext cx="5186203" cy="4132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APLIKASI </a:t>
          </a:r>
          <a:endParaRPr lang="id-ID" sz="1400" kern="1200" dirty="0"/>
        </a:p>
      </dsp:txBody>
      <dsp:txXfrm>
        <a:off x="390618" y="1466067"/>
        <a:ext cx="5145853" cy="372930"/>
      </dsp:txXfrm>
    </dsp:sp>
    <dsp:sp modelId="{AAFE58D4-66EA-4168-9B9C-18CEF8957D8C}">
      <dsp:nvSpPr>
        <dsp:cNvPr id="0" name=""/>
        <dsp:cNvSpPr/>
      </dsp:nvSpPr>
      <dsp:spPr>
        <a:xfrm>
          <a:off x="0" y="2287572"/>
          <a:ext cx="740886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8DF5854-0012-4B88-A158-236F721B2E9B}">
      <dsp:nvSpPr>
        <dsp:cNvPr id="0" name=""/>
        <dsp:cNvSpPr/>
      </dsp:nvSpPr>
      <dsp:spPr>
        <a:xfrm>
          <a:off x="370443" y="2080932"/>
          <a:ext cx="5186203" cy="4132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		PHONE CALL, SMS, WA, LINE, FAX. EMAIL. DL</a:t>
          </a:r>
          <a:endParaRPr lang="id-ID" sz="1400" kern="1200" dirty="0"/>
        </a:p>
      </dsp:txBody>
      <dsp:txXfrm>
        <a:off x="390618" y="2101107"/>
        <a:ext cx="5145853" cy="372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648D50-71C3-41BB-A97C-9C890DACB54F}">
      <dsp:nvSpPr>
        <dsp:cNvPr id="0" name=""/>
        <dsp:cNvSpPr/>
      </dsp:nvSpPr>
      <dsp:spPr>
        <a:xfrm>
          <a:off x="3041504" y="1667"/>
          <a:ext cx="1325853" cy="132585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900" kern="1200" dirty="0" smtClean="0"/>
            <a:t>CEK PERSEDIAAN</a:t>
          </a:r>
          <a:endParaRPr lang="id-ID" sz="900" kern="1200" dirty="0"/>
        </a:p>
      </dsp:txBody>
      <dsp:txXfrm>
        <a:off x="3235671" y="195834"/>
        <a:ext cx="937519" cy="937519"/>
      </dsp:txXfrm>
    </dsp:sp>
    <dsp:sp modelId="{AE7EDDE3-4ED2-49A7-8D3A-1304607FCD89}">
      <dsp:nvSpPr>
        <dsp:cNvPr id="0" name=""/>
        <dsp:cNvSpPr/>
      </dsp:nvSpPr>
      <dsp:spPr>
        <a:xfrm rot="2160000">
          <a:off x="4325427" y="1020033"/>
          <a:ext cx="352343" cy="4474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700" kern="1200"/>
        </a:p>
      </dsp:txBody>
      <dsp:txXfrm>
        <a:off x="4335521" y="1078463"/>
        <a:ext cx="246640" cy="268485"/>
      </dsp:txXfrm>
    </dsp:sp>
    <dsp:sp modelId="{75D4DE54-610B-4866-ABB2-E9E75C495876}">
      <dsp:nvSpPr>
        <dsp:cNvPr id="0" name=""/>
        <dsp:cNvSpPr/>
      </dsp:nvSpPr>
      <dsp:spPr>
        <a:xfrm>
          <a:off x="4651976" y="1171743"/>
          <a:ext cx="1325853" cy="132585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900" kern="1200" dirty="0" smtClean="0"/>
            <a:t>KONFFIMRASI </a:t>
          </a:r>
          <a:endParaRPr lang="id-ID" sz="900" kern="1200" dirty="0"/>
        </a:p>
      </dsp:txBody>
      <dsp:txXfrm>
        <a:off x="4846143" y="1365910"/>
        <a:ext cx="937519" cy="937519"/>
      </dsp:txXfrm>
    </dsp:sp>
    <dsp:sp modelId="{C5EBF390-9924-4401-B9FD-DD4DAE2D9BF7}">
      <dsp:nvSpPr>
        <dsp:cNvPr id="0" name=""/>
        <dsp:cNvSpPr/>
      </dsp:nvSpPr>
      <dsp:spPr>
        <a:xfrm rot="6480000">
          <a:off x="4834239" y="2548060"/>
          <a:ext cx="352343" cy="4474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700" kern="1200"/>
        </a:p>
      </dsp:txBody>
      <dsp:txXfrm rot="10800000">
        <a:off x="4903423" y="2587290"/>
        <a:ext cx="246640" cy="268485"/>
      </dsp:txXfrm>
    </dsp:sp>
    <dsp:sp modelId="{A13D9503-5462-4651-B361-6A60C8F71F4C}">
      <dsp:nvSpPr>
        <dsp:cNvPr id="0" name=""/>
        <dsp:cNvSpPr/>
      </dsp:nvSpPr>
      <dsp:spPr>
        <a:xfrm>
          <a:off x="4036830" y="3064967"/>
          <a:ext cx="1325853" cy="132585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900" kern="1200" dirty="0" smtClean="0"/>
            <a:t>SIAPKAN BARANG/PACKING  </a:t>
          </a:r>
          <a:endParaRPr lang="id-ID" sz="900" kern="1200" dirty="0"/>
        </a:p>
      </dsp:txBody>
      <dsp:txXfrm>
        <a:off x="4230997" y="3259134"/>
        <a:ext cx="937519" cy="937519"/>
      </dsp:txXfrm>
    </dsp:sp>
    <dsp:sp modelId="{81240664-0FAE-4684-A908-DBEA662798D8}">
      <dsp:nvSpPr>
        <dsp:cNvPr id="0" name=""/>
        <dsp:cNvSpPr/>
      </dsp:nvSpPr>
      <dsp:spPr>
        <a:xfrm rot="10800000">
          <a:off x="3538231" y="3504156"/>
          <a:ext cx="352343" cy="4474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700" kern="1200"/>
        </a:p>
      </dsp:txBody>
      <dsp:txXfrm rot="10800000">
        <a:off x="3643934" y="3593651"/>
        <a:ext cx="246640" cy="268485"/>
      </dsp:txXfrm>
    </dsp:sp>
    <dsp:sp modelId="{B89A617C-0F8D-492A-839D-40DF38F20A21}">
      <dsp:nvSpPr>
        <dsp:cNvPr id="0" name=""/>
        <dsp:cNvSpPr/>
      </dsp:nvSpPr>
      <dsp:spPr>
        <a:xfrm>
          <a:off x="2046177" y="3064967"/>
          <a:ext cx="1325853" cy="132585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900" kern="1200" dirty="0" smtClean="0"/>
            <a:t>SERAHKAN BARANG KE BAGIAN PENGIRIMAN  </a:t>
          </a:r>
          <a:endParaRPr lang="id-ID" sz="900" kern="1200" dirty="0"/>
        </a:p>
      </dsp:txBody>
      <dsp:txXfrm>
        <a:off x="2240344" y="3259134"/>
        <a:ext cx="937519" cy="937519"/>
      </dsp:txXfrm>
    </dsp:sp>
    <dsp:sp modelId="{89BEFF29-5F44-4DE8-AD45-69706CF1A450}">
      <dsp:nvSpPr>
        <dsp:cNvPr id="0" name=""/>
        <dsp:cNvSpPr/>
      </dsp:nvSpPr>
      <dsp:spPr>
        <a:xfrm rot="15120000">
          <a:off x="2228441" y="2567028"/>
          <a:ext cx="352343" cy="4474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700" kern="1200"/>
        </a:p>
      </dsp:txBody>
      <dsp:txXfrm rot="10800000">
        <a:off x="2297625" y="2706788"/>
        <a:ext cx="246640" cy="268485"/>
      </dsp:txXfrm>
    </dsp:sp>
    <dsp:sp modelId="{D13DBD38-5FB8-4EB5-9C6C-FEB28B7CF7F6}">
      <dsp:nvSpPr>
        <dsp:cNvPr id="0" name=""/>
        <dsp:cNvSpPr/>
      </dsp:nvSpPr>
      <dsp:spPr>
        <a:xfrm>
          <a:off x="1431032" y="1171743"/>
          <a:ext cx="1325853" cy="132585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900" kern="1200" dirty="0" smtClean="0"/>
            <a:t>KIRIM KE KONSUMEN </a:t>
          </a:r>
          <a:endParaRPr lang="id-ID" sz="900" kern="1200" dirty="0"/>
        </a:p>
      </dsp:txBody>
      <dsp:txXfrm>
        <a:off x="1625199" y="1365910"/>
        <a:ext cx="937519" cy="937519"/>
      </dsp:txXfrm>
    </dsp:sp>
    <dsp:sp modelId="{EA2A8D2A-A32B-4DC9-B5F4-5823DB5C745B}">
      <dsp:nvSpPr>
        <dsp:cNvPr id="0" name=""/>
        <dsp:cNvSpPr/>
      </dsp:nvSpPr>
      <dsp:spPr>
        <a:xfrm rot="19440000">
          <a:off x="2714955" y="1031755"/>
          <a:ext cx="352343" cy="4474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700" kern="1200"/>
        </a:p>
      </dsp:txBody>
      <dsp:txXfrm>
        <a:off x="2725049" y="1152315"/>
        <a:ext cx="246640" cy="2684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993410-79D9-4A27-A7C1-014B5C0C2AFB}">
      <dsp:nvSpPr>
        <dsp:cNvPr id="0" name=""/>
        <dsp:cNvSpPr/>
      </dsp:nvSpPr>
      <dsp:spPr>
        <a:xfrm>
          <a:off x="3001710" y="1191"/>
          <a:ext cx="1405440" cy="140544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CATAT PENJUALAN KREDIT </a:t>
          </a:r>
          <a:endParaRPr lang="id-ID" sz="1400" kern="1200" dirty="0"/>
        </a:p>
      </dsp:txBody>
      <dsp:txXfrm>
        <a:off x="3207532" y="207013"/>
        <a:ext cx="993796" cy="993796"/>
      </dsp:txXfrm>
    </dsp:sp>
    <dsp:sp modelId="{86E085AD-8DA7-41B0-ADAD-33D3DCC617CE}">
      <dsp:nvSpPr>
        <dsp:cNvPr id="0" name=""/>
        <dsp:cNvSpPr/>
      </dsp:nvSpPr>
      <dsp:spPr>
        <a:xfrm rot="2766994">
          <a:off x="4244872" y="1235013"/>
          <a:ext cx="396909" cy="474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kern="1200"/>
        </a:p>
      </dsp:txBody>
      <dsp:txXfrm>
        <a:off x="4263138" y="1286969"/>
        <a:ext cx="277836" cy="284602"/>
      </dsp:txXfrm>
    </dsp:sp>
    <dsp:sp modelId="{73648D50-71C3-41BB-A97C-9C890DACB54F}">
      <dsp:nvSpPr>
        <dsp:cNvPr id="0" name=""/>
        <dsp:cNvSpPr/>
      </dsp:nvSpPr>
      <dsp:spPr>
        <a:xfrm>
          <a:off x="4495075" y="1553924"/>
          <a:ext cx="1405440" cy="140544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CEK AGING SCHEDULE</a:t>
          </a:r>
          <a:endParaRPr lang="id-ID" sz="1400" kern="1200" dirty="0"/>
        </a:p>
      </dsp:txBody>
      <dsp:txXfrm>
        <a:off x="4700897" y="1759746"/>
        <a:ext cx="993796" cy="993796"/>
      </dsp:txXfrm>
    </dsp:sp>
    <dsp:sp modelId="{AE7EDDE3-4ED2-49A7-8D3A-1304607FCD89}">
      <dsp:nvSpPr>
        <dsp:cNvPr id="0" name=""/>
        <dsp:cNvSpPr/>
      </dsp:nvSpPr>
      <dsp:spPr>
        <a:xfrm rot="8172185">
          <a:off x="4282466" y="2728554"/>
          <a:ext cx="351661" cy="474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kern="1200"/>
        </a:p>
      </dsp:txBody>
      <dsp:txXfrm rot="10800000">
        <a:off x="4373289" y="2786913"/>
        <a:ext cx="246163" cy="284602"/>
      </dsp:txXfrm>
    </dsp:sp>
    <dsp:sp modelId="{75D4DE54-610B-4866-ABB2-E9E75C495876}">
      <dsp:nvSpPr>
        <dsp:cNvPr id="0" name=""/>
        <dsp:cNvSpPr/>
      </dsp:nvSpPr>
      <dsp:spPr>
        <a:xfrm>
          <a:off x="3001710" y="2985855"/>
          <a:ext cx="1405440" cy="140544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BUAT FAKTUR PENJUALAN </a:t>
          </a:r>
          <a:endParaRPr lang="id-ID" sz="1400" kern="1200" dirty="0"/>
        </a:p>
      </dsp:txBody>
      <dsp:txXfrm>
        <a:off x="3207532" y="3191677"/>
        <a:ext cx="993796" cy="993796"/>
      </dsp:txXfrm>
    </dsp:sp>
    <dsp:sp modelId="{C5EBF390-9924-4401-B9FD-DD4DAE2D9BF7}">
      <dsp:nvSpPr>
        <dsp:cNvPr id="0" name=""/>
        <dsp:cNvSpPr/>
      </dsp:nvSpPr>
      <dsp:spPr>
        <a:xfrm rot="13500000">
          <a:off x="2778908" y="2712720"/>
          <a:ext cx="373668" cy="474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kern="1200"/>
        </a:p>
      </dsp:txBody>
      <dsp:txXfrm rot="10800000">
        <a:off x="2874591" y="2847220"/>
        <a:ext cx="261568" cy="284602"/>
      </dsp:txXfrm>
    </dsp:sp>
    <dsp:sp modelId="{A13D9503-5462-4651-B361-6A60C8F71F4C}">
      <dsp:nvSpPr>
        <dsp:cNvPr id="0" name=""/>
        <dsp:cNvSpPr/>
      </dsp:nvSpPr>
      <dsp:spPr>
        <a:xfrm>
          <a:off x="1509378" y="1493523"/>
          <a:ext cx="1405440" cy="140544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TAGIHKAN FAKTUR PENJUALAN </a:t>
          </a:r>
          <a:endParaRPr lang="id-ID" sz="1400" kern="1200" dirty="0"/>
        </a:p>
      </dsp:txBody>
      <dsp:txXfrm>
        <a:off x="1715200" y="1699345"/>
        <a:ext cx="993796" cy="993796"/>
      </dsp:txXfrm>
    </dsp:sp>
    <dsp:sp modelId="{81240664-0FAE-4684-A908-DBEA662798D8}">
      <dsp:nvSpPr>
        <dsp:cNvPr id="0" name=""/>
        <dsp:cNvSpPr/>
      </dsp:nvSpPr>
      <dsp:spPr>
        <a:xfrm rot="18900000">
          <a:off x="2763952" y="1220387"/>
          <a:ext cx="373668" cy="474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kern="1200"/>
        </a:p>
      </dsp:txBody>
      <dsp:txXfrm>
        <a:off x="2780369" y="1354887"/>
        <a:ext cx="261568" cy="2846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993410-79D9-4A27-A7C1-014B5C0C2AFB}">
      <dsp:nvSpPr>
        <dsp:cNvPr id="0" name=""/>
        <dsp:cNvSpPr/>
      </dsp:nvSpPr>
      <dsp:spPr>
        <a:xfrm>
          <a:off x="697" y="716642"/>
          <a:ext cx="2959203" cy="29592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CATAT PENERIMAAN KAS PADA JURNAL </a:t>
          </a:r>
          <a:endParaRPr lang="id-ID" sz="2600" kern="1200" dirty="0"/>
        </a:p>
      </dsp:txBody>
      <dsp:txXfrm>
        <a:off x="434062" y="1150007"/>
        <a:ext cx="2092473" cy="2092473"/>
      </dsp:txXfrm>
    </dsp:sp>
    <dsp:sp modelId="{86E085AD-8DA7-41B0-ADAD-33D3DCC617CE}">
      <dsp:nvSpPr>
        <dsp:cNvPr id="0" name=""/>
        <dsp:cNvSpPr/>
      </dsp:nvSpPr>
      <dsp:spPr>
        <a:xfrm rot="138895">
          <a:off x="2971726" y="830170"/>
          <a:ext cx="1906021" cy="9987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100" kern="1200"/>
        </a:p>
      </dsp:txBody>
      <dsp:txXfrm>
        <a:off x="2971848" y="1023865"/>
        <a:ext cx="1606402" cy="599239"/>
      </dsp:txXfrm>
    </dsp:sp>
    <dsp:sp modelId="{73648D50-71C3-41BB-A97C-9C890DACB54F}">
      <dsp:nvSpPr>
        <dsp:cNvPr id="0" name=""/>
        <dsp:cNvSpPr/>
      </dsp:nvSpPr>
      <dsp:spPr>
        <a:xfrm>
          <a:off x="4445043" y="896536"/>
          <a:ext cx="2959203" cy="29592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SETOR DAN SIMPAN KAS DI BANK</a:t>
          </a:r>
          <a:endParaRPr lang="id-ID" sz="2600" kern="1200" dirty="0"/>
        </a:p>
      </dsp:txBody>
      <dsp:txXfrm>
        <a:off x="4878408" y="1329901"/>
        <a:ext cx="2092473" cy="2092473"/>
      </dsp:txXfrm>
    </dsp:sp>
    <dsp:sp modelId="{AE7EDDE3-4ED2-49A7-8D3A-1304607FCD89}">
      <dsp:nvSpPr>
        <dsp:cNvPr id="0" name=""/>
        <dsp:cNvSpPr/>
      </dsp:nvSpPr>
      <dsp:spPr>
        <a:xfrm rot="10939383">
          <a:off x="2683796" y="2772093"/>
          <a:ext cx="1786192" cy="9987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100" kern="1200"/>
        </a:p>
      </dsp:txBody>
      <dsp:txXfrm rot="10800000">
        <a:off x="2983292" y="2977911"/>
        <a:ext cx="1486573" cy="5992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807336-3288-4CA2-83E6-9E536434F90B}">
      <dsp:nvSpPr>
        <dsp:cNvPr id="0" name=""/>
        <dsp:cNvSpPr/>
      </dsp:nvSpPr>
      <dsp:spPr>
        <a:xfrm>
          <a:off x="-5635578" y="-862704"/>
          <a:ext cx="6709736" cy="6709736"/>
        </a:xfrm>
        <a:prstGeom prst="blockArc">
          <a:avLst>
            <a:gd name="adj1" fmla="val 18900000"/>
            <a:gd name="adj2" fmla="val 2700000"/>
            <a:gd name="adj3" fmla="val 322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FFDC6-1BE7-4D59-9A72-D45084D54316}">
      <dsp:nvSpPr>
        <dsp:cNvPr id="0" name=""/>
        <dsp:cNvSpPr/>
      </dsp:nvSpPr>
      <dsp:spPr>
        <a:xfrm>
          <a:off x="469582" y="311420"/>
          <a:ext cx="7669607" cy="6232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69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RENCANA PEMBELIAN </a:t>
          </a:r>
          <a:endParaRPr lang="id-ID" sz="2700" kern="1200" dirty="0"/>
        </a:p>
      </dsp:txBody>
      <dsp:txXfrm>
        <a:off x="469582" y="311420"/>
        <a:ext cx="7669607" cy="623240"/>
      </dsp:txXfrm>
    </dsp:sp>
    <dsp:sp modelId="{3AD9603E-B8F1-47D3-BEDA-A0A1BBC41949}">
      <dsp:nvSpPr>
        <dsp:cNvPr id="0" name=""/>
        <dsp:cNvSpPr/>
      </dsp:nvSpPr>
      <dsp:spPr>
        <a:xfrm>
          <a:off x="80056" y="233515"/>
          <a:ext cx="779050" cy="7790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F262F6-C54A-4121-887D-396BF9A12C74}">
      <dsp:nvSpPr>
        <dsp:cNvPr id="0" name=""/>
        <dsp:cNvSpPr/>
      </dsp:nvSpPr>
      <dsp:spPr>
        <a:xfrm>
          <a:off x="916177" y="1245982"/>
          <a:ext cx="7223011" cy="623240"/>
        </a:xfrm>
        <a:prstGeom prst="rect">
          <a:avLst/>
        </a:prstGeom>
        <a:solidFill>
          <a:schemeClr val="accent4">
            <a:hueOff val="-493895"/>
            <a:satOff val="5577"/>
            <a:lumOff val="29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69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PERMINTAAN BARANG </a:t>
          </a:r>
          <a:endParaRPr lang="id-ID" sz="2700" kern="1200" dirty="0"/>
        </a:p>
      </dsp:txBody>
      <dsp:txXfrm>
        <a:off x="916177" y="1245982"/>
        <a:ext cx="7223011" cy="623240"/>
      </dsp:txXfrm>
    </dsp:sp>
    <dsp:sp modelId="{DCBFE4EF-FEF3-408E-B972-24E922992BC3}">
      <dsp:nvSpPr>
        <dsp:cNvPr id="0" name=""/>
        <dsp:cNvSpPr/>
      </dsp:nvSpPr>
      <dsp:spPr>
        <a:xfrm>
          <a:off x="526652" y="1168077"/>
          <a:ext cx="779050" cy="7790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493895"/>
              <a:satOff val="5577"/>
              <a:lumOff val="29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EAC0A2-46EB-4693-A8B6-3D7A7246ACE9}">
      <dsp:nvSpPr>
        <dsp:cNvPr id="0" name=""/>
        <dsp:cNvSpPr/>
      </dsp:nvSpPr>
      <dsp:spPr>
        <a:xfrm>
          <a:off x="1053246" y="2180543"/>
          <a:ext cx="7085942" cy="623240"/>
        </a:xfrm>
        <a:prstGeom prst="rect">
          <a:avLst/>
        </a:prstGeom>
        <a:solidFill>
          <a:schemeClr val="accent4">
            <a:hueOff val="-987791"/>
            <a:satOff val="11154"/>
            <a:lumOff val="59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69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ORDER PEMBELIAN  </a:t>
          </a:r>
          <a:endParaRPr lang="id-ID" sz="2700" kern="1200" dirty="0"/>
        </a:p>
      </dsp:txBody>
      <dsp:txXfrm>
        <a:off x="1053246" y="2180543"/>
        <a:ext cx="7085942" cy="623240"/>
      </dsp:txXfrm>
    </dsp:sp>
    <dsp:sp modelId="{B31CFCD3-EEE3-4E9A-BFA1-4C7C450CC909}">
      <dsp:nvSpPr>
        <dsp:cNvPr id="0" name=""/>
        <dsp:cNvSpPr/>
      </dsp:nvSpPr>
      <dsp:spPr>
        <a:xfrm>
          <a:off x="663721" y="2102638"/>
          <a:ext cx="779050" cy="7790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987791"/>
              <a:satOff val="11154"/>
              <a:lumOff val="5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7B912C-6210-4AA7-89A2-B0937DB65B9B}">
      <dsp:nvSpPr>
        <dsp:cNvPr id="0" name=""/>
        <dsp:cNvSpPr/>
      </dsp:nvSpPr>
      <dsp:spPr>
        <a:xfrm>
          <a:off x="916177" y="3115105"/>
          <a:ext cx="7223011" cy="623240"/>
        </a:xfrm>
        <a:prstGeom prst="rect">
          <a:avLst/>
        </a:prstGeom>
        <a:solidFill>
          <a:schemeClr val="accent4">
            <a:hueOff val="-1481686"/>
            <a:satOff val="16732"/>
            <a:lumOff val="897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69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PENERIMAAN BARANG </a:t>
          </a:r>
          <a:endParaRPr lang="id-ID" sz="2700" kern="1200" dirty="0"/>
        </a:p>
      </dsp:txBody>
      <dsp:txXfrm>
        <a:off x="916177" y="3115105"/>
        <a:ext cx="7223011" cy="623240"/>
      </dsp:txXfrm>
    </dsp:sp>
    <dsp:sp modelId="{6DA1CFEE-E0AC-4E73-9B02-6FC0204803D6}">
      <dsp:nvSpPr>
        <dsp:cNvPr id="0" name=""/>
        <dsp:cNvSpPr/>
      </dsp:nvSpPr>
      <dsp:spPr>
        <a:xfrm>
          <a:off x="526652" y="3037200"/>
          <a:ext cx="779050" cy="7790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1481686"/>
              <a:satOff val="16732"/>
              <a:lumOff val="89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4F693-0BDA-477F-9E5E-6B5ECBB3D41C}">
      <dsp:nvSpPr>
        <dsp:cNvPr id="0" name=""/>
        <dsp:cNvSpPr/>
      </dsp:nvSpPr>
      <dsp:spPr>
        <a:xfrm>
          <a:off x="469582" y="4049666"/>
          <a:ext cx="7669607" cy="623240"/>
        </a:xfrm>
        <a:prstGeom prst="rect">
          <a:avLst/>
        </a:prstGeom>
        <a:solidFill>
          <a:schemeClr val="accent4">
            <a:hueOff val="-1975582"/>
            <a:satOff val="22309"/>
            <a:lumOff val="1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69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PENCATATAN HUTANG DAN PENGELUARAN KAS </a:t>
          </a:r>
          <a:endParaRPr lang="id-ID" sz="2700" kern="1200" dirty="0"/>
        </a:p>
      </dsp:txBody>
      <dsp:txXfrm>
        <a:off x="469582" y="4049666"/>
        <a:ext cx="7669607" cy="623240"/>
      </dsp:txXfrm>
    </dsp:sp>
    <dsp:sp modelId="{BFFA0BA8-25D6-4A14-8907-DDCB5C4F2279}">
      <dsp:nvSpPr>
        <dsp:cNvPr id="0" name=""/>
        <dsp:cNvSpPr/>
      </dsp:nvSpPr>
      <dsp:spPr>
        <a:xfrm>
          <a:off x="80056" y="3971761"/>
          <a:ext cx="779050" cy="7790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1975582"/>
              <a:satOff val="22309"/>
              <a:lumOff val="119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FFE4B-5062-4DC9-A68F-E450A28A1135}">
      <dsp:nvSpPr>
        <dsp:cNvPr id="0" name=""/>
        <dsp:cNvSpPr/>
      </dsp:nvSpPr>
      <dsp:spPr>
        <a:xfrm>
          <a:off x="555664" y="0"/>
          <a:ext cx="6297532" cy="3451225"/>
        </a:xfrm>
        <a:prstGeom prst="right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6CFDEEE-E0FC-463A-927D-E41DAD1169DE}">
      <dsp:nvSpPr>
        <dsp:cNvPr id="0" name=""/>
        <dsp:cNvSpPr/>
      </dsp:nvSpPr>
      <dsp:spPr>
        <a:xfrm>
          <a:off x="251062" y="1035367"/>
          <a:ext cx="2222658" cy="138049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RENCANA PRODUKSI</a:t>
          </a:r>
          <a:endParaRPr lang="id-ID" sz="2500" kern="1200" dirty="0"/>
        </a:p>
      </dsp:txBody>
      <dsp:txXfrm>
        <a:off x="318452" y="1102757"/>
        <a:ext cx="2087878" cy="1245710"/>
      </dsp:txXfrm>
    </dsp:sp>
    <dsp:sp modelId="{AC40F02D-827A-4ABE-AAF3-2D955AF390F0}">
      <dsp:nvSpPr>
        <dsp:cNvPr id="0" name=""/>
        <dsp:cNvSpPr/>
      </dsp:nvSpPr>
      <dsp:spPr>
        <a:xfrm>
          <a:off x="2593101" y="1035367"/>
          <a:ext cx="2222658" cy="1380490"/>
        </a:xfrm>
        <a:prstGeom prst="roundRect">
          <a:avLst/>
        </a:prstGeom>
        <a:gradFill rotWithShape="0">
          <a:gsLst>
            <a:gs pos="0">
              <a:schemeClr val="accent5">
                <a:hueOff val="4085978"/>
                <a:satOff val="2788"/>
                <a:lumOff val="-784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4085978"/>
                <a:satOff val="2788"/>
                <a:lumOff val="-7843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RENCANA PENJUALAN 	</a:t>
          </a:r>
          <a:endParaRPr lang="id-ID" sz="2500" kern="1200" dirty="0"/>
        </a:p>
      </dsp:txBody>
      <dsp:txXfrm>
        <a:off x="2660491" y="1102757"/>
        <a:ext cx="2087878" cy="1245710"/>
      </dsp:txXfrm>
    </dsp:sp>
    <dsp:sp modelId="{2EE892DC-06FB-4858-BC0A-21B95E51220E}">
      <dsp:nvSpPr>
        <dsp:cNvPr id="0" name=""/>
        <dsp:cNvSpPr/>
      </dsp:nvSpPr>
      <dsp:spPr>
        <a:xfrm>
          <a:off x="4935141" y="1035367"/>
          <a:ext cx="2222658" cy="1380490"/>
        </a:xfrm>
        <a:prstGeom prst="roundRect">
          <a:avLst/>
        </a:prstGeom>
        <a:gradFill rotWithShape="0">
          <a:gsLst>
            <a:gs pos="0">
              <a:schemeClr val="accent5">
                <a:hueOff val="8171956"/>
                <a:satOff val="5577"/>
                <a:lumOff val="-15685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8171956"/>
                <a:satOff val="5577"/>
                <a:lumOff val="-15685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RENCANA PEMBELIAN </a:t>
          </a:r>
          <a:endParaRPr lang="id-ID" sz="2500" kern="1200" dirty="0"/>
        </a:p>
      </dsp:txBody>
      <dsp:txXfrm>
        <a:off x="5002531" y="1102757"/>
        <a:ext cx="2087878" cy="12457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FFE4B-5062-4DC9-A68F-E450A28A1135}">
      <dsp:nvSpPr>
        <dsp:cNvPr id="0" name=""/>
        <dsp:cNvSpPr/>
      </dsp:nvSpPr>
      <dsp:spPr>
        <a:xfrm>
          <a:off x="552965" y="0"/>
          <a:ext cx="6266939" cy="3451225"/>
        </a:xfrm>
        <a:prstGeom prst="right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6CFDEEE-E0FC-463A-927D-E41DAD1169DE}">
      <dsp:nvSpPr>
        <dsp:cNvPr id="0" name=""/>
        <dsp:cNvSpPr/>
      </dsp:nvSpPr>
      <dsp:spPr>
        <a:xfrm>
          <a:off x="937859" y="1184991"/>
          <a:ext cx="3011091" cy="108124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DOKUMEN PERMINTAAN BARANG </a:t>
          </a:r>
          <a:endParaRPr lang="id-ID" sz="2100" kern="1200" dirty="0"/>
        </a:p>
      </dsp:txBody>
      <dsp:txXfrm>
        <a:off x="990641" y="1237773"/>
        <a:ext cx="2905527" cy="975677"/>
      </dsp:txXfrm>
    </dsp:sp>
    <dsp:sp modelId="{AC40F02D-827A-4ABE-AAF3-2D955AF390F0}">
      <dsp:nvSpPr>
        <dsp:cNvPr id="0" name=""/>
        <dsp:cNvSpPr/>
      </dsp:nvSpPr>
      <dsp:spPr>
        <a:xfrm>
          <a:off x="4208513" y="1186110"/>
          <a:ext cx="2226497" cy="1079004"/>
        </a:xfrm>
        <a:prstGeom prst="roundRect">
          <a:avLst/>
        </a:prstGeom>
        <a:gradFill rotWithShape="0">
          <a:gsLst>
            <a:gs pos="0">
              <a:schemeClr val="accent5">
                <a:hueOff val="8171956"/>
                <a:satOff val="5577"/>
                <a:lumOff val="-15685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8171956"/>
                <a:satOff val="5577"/>
                <a:lumOff val="-15685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ORDER PEMBELIAN </a:t>
          </a:r>
          <a:endParaRPr lang="id-ID" sz="2100" kern="1200" dirty="0"/>
        </a:p>
      </dsp:txBody>
      <dsp:txXfrm>
        <a:off x="4261186" y="1238783"/>
        <a:ext cx="2121151" cy="97365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EFF26-D41D-47CE-A257-E138B4ACE6DA}">
      <dsp:nvSpPr>
        <dsp:cNvPr id="0" name=""/>
        <dsp:cNvSpPr/>
      </dsp:nvSpPr>
      <dsp:spPr>
        <a:xfrm>
          <a:off x="743752" y="0"/>
          <a:ext cx="4064000" cy="4064000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1AB9DF-8167-44DF-8250-372A281951C0}">
      <dsp:nvSpPr>
        <dsp:cNvPr id="0" name=""/>
        <dsp:cNvSpPr/>
      </dsp:nvSpPr>
      <dsp:spPr>
        <a:xfrm>
          <a:off x="2743199" y="408582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COUNTER</a:t>
          </a:r>
          <a:endParaRPr lang="id-ID" sz="2300" kern="1200" dirty="0"/>
        </a:p>
      </dsp:txBody>
      <dsp:txXfrm>
        <a:off x="2790161" y="455544"/>
        <a:ext cx="2547676" cy="868101"/>
      </dsp:txXfrm>
    </dsp:sp>
    <dsp:sp modelId="{88AB429F-788E-47D3-A242-04229CCF43FE}">
      <dsp:nvSpPr>
        <dsp:cNvPr id="0" name=""/>
        <dsp:cNvSpPr/>
      </dsp:nvSpPr>
      <dsp:spPr>
        <a:xfrm>
          <a:off x="2743199" y="1490860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4085978"/>
              <a:satOff val="2788"/>
              <a:lumOff val="-7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TLP,FAX, SMS, WA,FB, EMAIL,DLL</a:t>
          </a:r>
          <a:endParaRPr lang="id-ID" sz="2300" kern="1200" dirty="0"/>
        </a:p>
      </dsp:txBody>
      <dsp:txXfrm>
        <a:off x="2790161" y="1537822"/>
        <a:ext cx="2547676" cy="868101"/>
      </dsp:txXfrm>
    </dsp:sp>
    <dsp:sp modelId="{068A41F8-26EE-4449-A555-DE8FD1B7CB48}">
      <dsp:nvSpPr>
        <dsp:cNvPr id="0" name=""/>
        <dsp:cNvSpPr/>
      </dsp:nvSpPr>
      <dsp:spPr>
        <a:xfrm>
          <a:off x="2743199" y="2573139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8171956"/>
              <a:satOff val="5577"/>
              <a:lumOff val="-156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APLIKASI </a:t>
          </a:r>
          <a:endParaRPr lang="id-ID" sz="2300" kern="1200" dirty="0"/>
        </a:p>
      </dsp:txBody>
      <dsp:txXfrm>
        <a:off x="2790161" y="2620101"/>
        <a:ext cx="2547676" cy="868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B134-8C86-430F-89ED-3DED712C7009}" type="datetimeFigureOut">
              <a:rPr lang="id-ID" smtClean="0"/>
              <a:t>26/03/2020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54EE-253A-4F66-A308-1535ED979AD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B134-8C86-430F-89ED-3DED712C7009}" type="datetimeFigureOut">
              <a:rPr lang="id-ID" smtClean="0"/>
              <a:t>26/03/2020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54EE-253A-4F66-A308-1535ED979AD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B134-8C86-430F-89ED-3DED712C7009}" type="datetimeFigureOut">
              <a:rPr lang="id-ID" smtClean="0"/>
              <a:t>26/03/2020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54EE-253A-4F66-A308-1535ED979AD5}" type="slidenum">
              <a:rPr lang="id-ID" smtClean="0"/>
              <a:t>‹#›</a:t>
            </a:fld>
            <a:endParaRPr lang="id-ID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B134-8C86-430F-89ED-3DED712C7009}" type="datetimeFigureOut">
              <a:rPr lang="id-ID" smtClean="0"/>
              <a:t>26/03/2020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54EE-253A-4F66-A308-1535ED979AD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B134-8C86-430F-89ED-3DED712C7009}" type="datetimeFigureOut">
              <a:rPr lang="id-ID" smtClean="0"/>
              <a:t>26/03/2020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54EE-253A-4F66-A308-1535ED979AD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B134-8C86-430F-89ED-3DED712C7009}" type="datetimeFigureOut">
              <a:rPr lang="id-ID" smtClean="0"/>
              <a:t>26/03/2020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54EE-253A-4F66-A308-1535ED979AD5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B134-8C86-430F-89ED-3DED712C7009}" type="datetimeFigureOut">
              <a:rPr lang="id-ID" smtClean="0"/>
              <a:t>26/03/2020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54EE-253A-4F66-A308-1535ED979AD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B134-8C86-430F-89ED-3DED712C7009}" type="datetimeFigureOut">
              <a:rPr lang="id-ID" smtClean="0"/>
              <a:t>26/03/2020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54EE-253A-4F66-A308-1535ED979AD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B134-8C86-430F-89ED-3DED712C7009}" type="datetimeFigureOut">
              <a:rPr lang="id-ID" smtClean="0"/>
              <a:t>26/03/2020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54EE-253A-4F66-A308-1535ED979AD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B134-8C86-430F-89ED-3DED712C7009}" type="datetimeFigureOut">
              <a:rPr lang="id-ID" smtClean="0"/>
              <a:t>26/03/2020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54EE-253A-4F66-A308-1535ED979AD5}" type="slidenum">
              <a:rPr lang="id-ID" smtClean="0"/>
              <a:t>‹#›</a:t>
            </a:fld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B134-8C86-430F-89ED-3DED712C7009}" type="datetimeFigureOut">
              <a:rPr lang="id-ID" smtClean="0"/>
              <a:t>26/03/2020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54EE-253A-4F66-A308-1535ED979AD5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C7FB134-8C86-430F-89ED-3DED712C7009}" type="datetimeFigureOut">
              <a:rPr lang="id-ID" smtClean="0"/>
              <a:t>26/03/2020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C0B54EE-253A-4F66-A308-1535ED979AD5}" type="slidenum">
              <a:rPr lang="id-ID" smtClean="0"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SIKLUS  PENGOLAHAN TRANSAKSI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r>
              <a:rPr lang="en-US" dirty="0" smtClean="0"/>
              <a:t>DR. SRI DEWI ANGGADINI</a:t>
            </a:r>
            <a:r>
              <a:rPr lang="id-ID" dirty="0" smtClean="0"/>
              <a:t>, </a:t>
            </a:r>
            <a:r>
              <a:rPr lang="id-ID" dirty="0" smtClean="0"/>
              <a:t>SE.,M.SI,AK.CA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6303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SPT PEMBELIAN </a:t>
            </a:r>
            <a:br>
              <a:rPr lang="id-ID" dirty="0" smtClean="0"/>
            </a:br>
            <a:r>
              <a:rPr lang="id-ID" dirty="0" smtClean="0"/>
              <a:t>ORDER PEMBELIAN </a:t>
            </a:r>
            <a:endParaRPr lang="id-ID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86376521"/>
              </p:ext>
            </p:extLst>
          </p:nvPr>
        </p:nvGraphicFramePr>
        <p:xfrm>
          <a:off x="1547664" y="22768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7229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SPT PEMBELIAN </a:t>
            </a:r>
            <a:br>
              <a:rPr lang="id-ID" dirty="0" smtClean="0"/>
            </a:br>
            <a:r>
              <a:rPr lang="id-ID" dirty="0" smtClean="0"/>
              <a:t>PENERIMAAN BARANG </a:t>
            </a:r>
            <a:endParaRPr lang="id-ID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50065663"/>
              </p:ext>
            </p:extLst>
          </p:nvPr>
        </p:nvGraphicFramePr>
        <p:xfrm>
          <a:off x="683568" y="1700808"/>
          <a:ext cx="77768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9685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157850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SPT PEMBELIAN</a:t>
            </a:r>
            <a:br>
              <a:rPr lang="id-ID" dirty="0" smtClean="0"/>
            </a:br>
            <a:r>
              <a:rPr lang="id-ID" dirty="0" smtClean="0"/>
              <a:t>PENCATATAN HUTANG &amp; PENGELOLAAN KAS </a:t>
            </a:r>
            <a:endParaRPr lang="id-ID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31758643"/>
              </p:ext>
            </p:extLst>
          </p:nvPr>
        </p:nvGraphicFramePr>
        <p:xfrm>
          <a:off x="1547664" y="2060848"/>
          <a:ext cx="712879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0696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698319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SPT PENERIMAAN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02003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535648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SPT PENERIMAAN –</a:t>
            </a:r>
            <a:br>
              <a:rPr lang="id-ID" dirty="0" smtClean="0"/>
            </a:br>
            <a:r>
              <a:rPr lang="id-ID" dirty="0" smtClean="0"/>
              <a:t>PENERIMAAN ORDER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41670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SPT PENERIMAAN –</a:t>
            </a:r>
            <a:br>
              <a:rPr lang="id-ID" dirty="0" smtClean="0"/>
            </a:br>
            <a:r>
              <a:rPr lang="id-ID" dirty="0" smtClean="0"/>
              <a:t>PENANGANAN PERSEDIAAN 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385399"/>
              </p:ext>
            </p:extLst>
          </p:nvPr>
        </p:nvGraphicFramePr>
        <p:xfrm>
          <a:off x="899592" y="1772816"/>
          <a:ext cx="740886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5025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SPT PENERIMAAN –</a:t>
            </a:r>
            <a:br>
              <a:rPr lang="id-ID" dirty="0" smtClean="0"/>
            </a:br>
            <a:r>
              <a:rPr lang="id-ID" dirty="0" smtClean="0"/>
              <a:t>PENCATATAN &amp; PENAGIHAN PIUTANG  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474455"/>
              </p:ext>
            </p:extLst>
          </p:nvPr>
        </p:nvGraphicFramePr>
        <p:xfrm>
          <a:off x="899592" y="1772816"/>
          <a:ext cx="740886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4472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SPT PENERIMAAN –</a:t>
            </a:r>
            <a:br>
              <a:rPr lang="id-ID" dirty="0" smtClean="0"/>
            </a:br>
            <a:r>
              <a:rPr lang="id-ID" dirty="0" smtClean="0"/>
              <a:t>PENERIMAAN KAS 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746647"/>
              </p:ext>
            </p:extLst>
          </p:nvPr>
        </p:nvGraphicFramePr>
        <p:xfrm>
          <a:off x="899592" y="1772816"/>
          <a:ext cx="740886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099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SPT PENGELUARAN-PEMBELIAN  </a:t>
            </a:r>
            <a:endParaRPr lang="id-ID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43631126"/>
              </p:ext>
            </p:extLst>
          </p:nvPr>
        </p:nvGraphicFramePr>
        <p:xfrm>
          <a:off x="395536" y="1397000"/>
          <a:ext cx="8208912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9524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337616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SPT PEMBELIAN </a:t>
            </a:r>
            <a:br>
              <a:rPr lang="id-ID" dirty="0" smtClean="0"/>
            </a:br>
            <a:r>
              <a:rPr lang="id-ID" dirty="0" smtClean="0"/>
              <a:t>RENCANA PEMBELIAN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67141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556794"/>
              </p:ext>
            </p:extLst>
          </p:nvPr>
        </p:nvGraphicFramePr>
        <p:xfrm>
          <a:off x="871538" y="2674938"/>
          <a:ext cx="7372870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SPT PEMBELIAN </a:t>
            </a:r>
            <a:br>
              <a:rPr lang="id-ID" dirty="0" smtClean="0"/>
            </a:br>
            <a:r>
              <a:rPr lang="id-ID" dirty="0" smtClean="0"/>
              <a:t>PERMINTAAN BARANG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66968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80</TotalTime>
  <Words>152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Candara</vt:lpstr>
      <vt:lpstr>Symbol</vt:lpstr>
      <vt:lpstr>Waveform</vt:lpstr>
      <vt:lpstr>SIKLUS  PENGOLAHAN TRANSAKSI </vt:lpstr>
      <vt:lpstr>SPT PENERIMAAN </vt:lpstr>
      <vt:lpstr>SPT PENERIMAAN – PENERIMAAN ORDER</vt:lpstr>
      <vt:lpstr>SPT PENERIMAAN – PENANGANAN PERSEDIAAN </vt:lpstr>
      <vt:lpstr>SPT PENERIMAAN – PENCATATAN &amp; PENAGIHAN PIUTANG  </vt:lpstr>
      <vt:lpstr>SPT PENERIMAAN – PENERIMAAN KAS </vt:lpstr>
      <vt:lpstr>SPT PENGELUARAN-PEMBELIAN  </vt:lpstr>
      <vt:lpstr>SPT PEMBELIAN  RENCANA PEMBELIAN </vt:lpstr>
      <vt:lpstr>SPT PEMBELIAN  PERMINTAAN BARANG </vt:lpstr>
      <vt:lpstr>SPT PEMBELIAN  ORDER PEMBELIAN </vt:lpstr>
      <vt:lpstr>SPT PEMBELIAN  PENERIMAAN BARANG </vt:lpstr>
      <vt:lpstr>SPT PEMBELIAN PENCATATAN HUTANG &amp; PENGELOLAAN KAS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SIKLUS  PENGOLAHAN TRANSAKSI</dc:title>
  <dc:creator>t o s h i b a</dc:creator>
  <cp:lastModifiedBy>HP 11-F004TU</cp:lastModifiedBy>
  <cp:revision>8</cp:revision>
  <dcterms:created xsi:type="dcterms:W3CDTF">2017-03-06T03:35:54Z</dcterms:created>
  <dcterms:modified xsi:type="dcterms:W3CDTF">2020-03-26T10:43:42Z</dcterms:modified>
</cp:coreProperties>
</file>