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75" r:id="rId3"/>
    <p:sldId id="258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B7BD1-0C6B-487C-8B91-D371BFA852C3}" type="datetimeFigureOut">
              <a:rPr lang="en-ID" smtClean="0"/>
              <a:t>06/04/2020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F52F4-6634-479F-B3CB-EAB88D9745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228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61f1f213b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61f1f213b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Google Shape;1318;g6039a3cf85_1_149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9" name="Google Shape;1319;g6039a3cf85_1_149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g6039a3cf85_1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3" name="Google Shape;823;g6039a3cf85_1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g6039a3cf85_1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Google Shape;864;g6039a3cf85_1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OPEN 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415600" y="1930400"/>
            <a:ext cx="11360800" cy="194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6933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415600" y="3849867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244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IG NUMBER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1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60" name="Google Shape;160;p11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11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11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11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2" name="Google Shape;172;p11"/>
          <p:cNvSpPr txBox="1">
            <a:spLocks noGrp="1"/>
          </p:cNvSpPr>
          <p:nvPr>
            <p:ph type="title" hasCustomPrompt="1"/>
          </p:nvPr>
        </p:nvSpPr>
        <p:spPr>
          <a:xfrm>
            <a:off x="3335000" y="934651"/>
            <a:ext cx="5522000" cy="7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73" name="Google Shape;173;p11"/>
          <p:cNvSpPr txBox="1">
            <a:spLocks noGrp="1"/>
          </p:cNvSpPr>
          <p:nvPr>
            <p:ph type="title" idx="2" hasCustomPrompt="1"/>
          </p:nvPr>
        </p:nvSpPr>
        <p:spPr>
          <a:xfrm>
            <a:off x="3335000" y="2814251"/>
            <a:ext cx="5522000" cy="7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  <p:sp>
        <p:nvSpPr>
          <p:cNvPr id="174" name="Google Shape;174;p11"/>
          <p:cNvSpPr txBox="1">
            <a:spLocks noGrp="1"/>
          </p:cNvSpPr>
          <p:nvPr>
            <p:ph type="title" idx="3" hasCustomPrompt="1"/>
          </p:nvPr>
        </p:nvSpPr>
        <p:spPr>
          <a:xfrm>
            <a:off x="3335000" y="4693851"/>
            <a:ext cx="5522000" cy="7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1487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 + DESIG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2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77" name="Google Shape;177;p1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Google Shape;178;p1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1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1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Google Shape;181;p1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Google Shape;182;p1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1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Google Shape;184;p1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Google Shape;185;p1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Google Shape;186;p1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1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1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9" name="Google Shape;189;p12"/>
          <p:cNvSpPr txBox="1">
            <a:spLocks noGrp="1"/>
          </p:cNvSpPr>
          <p:nvPr>
            <p:ph type="ctrTitle"/>
          </p:nvPr>
        </p:nvSpPr>
        <p:spPr>
          <a:xfrm>
            <a:off x="4416800" y="1603533"/>
            <a:ext cx="3358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773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1_TITLE + THREE COLUMN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13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92" name="Google Shape;192;p1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3" name="Google Shape;193;p1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1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1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6" name="Google Shape;196;p1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7" name="Google Shape;197;p1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1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1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4" name="Google Shape;204;p13"/>
          <p:cNvSpPr txBox="1">
            <a:spLocks noGrp="1"/>
          </p:cNvSpPr>
          <p:nvPr>
            <p:ph type="subTitle" idx="1"/>
          </p:nvPr>
        </p:nvSpPr>
        <p:spPr>
          <a:xfrm>
            <a:off x="8303733" y="2601400"/>
            <a:ext cx="2528800" cy="6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3"/>
          <p:cNvSpPr txBox="1">
            <a:spLocks noGrp="1"/>
          </p:cNvSpPr>
          <p:nvPr>
            <p:ph type="ctrTitle"/>
          </p:nvPr>
        </p:nvSpPr>
        <p:spPr>
          <a:xfrm>
            <a:off x="8303733" y="1946433"/>
            <a:ext cx="3964800" cy="7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06" name="Google Shape;206;p13"/>
          <p:cNvSpPr txBox="1">
            <a:spLocks noGrp="1"/>
          </p:cNvSpPr>
          <p:nvPr>
            <p:ph type="subTitle" idx="2"/>
          </p:nvPr>
        </p:nvSpPr>
        <p:spPr>
          <a:xfrm>
            <a:off x="8303733" y="3959267"/>
            <a:ext cx="2528800" cy="6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3"/>
          <p:cNvSpPr txBox="1">
            <a:spLocks noGrp="1"/>
          </p:cNvSpPr>
          <p:nvPr>
            <p:ph type="ctrTitle" idx="3"/>
          </p:nvPr>
        </p:nvSpPr>
        <p:spPr>
          <a:xfrm>
            <a:off x="8303733" y="3304300"/>
            <a:ext cx="3964800" cy="7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08" name="Google Shape;208;p13"/>
          <p:cNvSpPr txBox="1">
            <a:spLocks noGrp="1"/>
          </p:cNvSpPr>
          <p:nvPr>
            <p:ph type="subTitle" idx="4"/>
          </p:nvPr>
        </p:nvSpPr>
        <p:spPr>
          <a:xfrm>
            <a:off x="8303733" y="5317133"/>
            <a:ext cx="2528800" cy="62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ctrTitle" idx="5"/>
          </p:nvPr>
        </p:nvSpPr>
        <p:spPr>
          <a:xfrm>
            <a:off x="8303733" y="4662167"/>
            <a:ext cx="3964800" cy="7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6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36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">
  <p:cSld name="TWO COLUMNS 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4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5" name="Google Shape;225;p14"/>
          <p:cNvSpPr txBox="1">
            <a:spLocks noGrp="1"/>
          </p:cNvSpPr>
          <p:nvPr>
            <p:ph type="subTitle" idx="1"/>
          </p:nvPr>
        </p:nvSpPr>
        <p:spPr>
          <a:xfrm>
            <a:off x="3111900" y="33652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4"/>
          <p:cNvSpPr txBox="1">
            <a:spLocks noGrp="1"/>
          </p:cNvSpPr>
          <p:nvPr>
            <p:ph type="subTitle" idx="2"/>
          </p:nvPr>
        </p:nvSpPr>
        <p:spPr>
          <a:xfrm>
            <a:off x="6818067" y="33652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4"/>
          <p:cNvSpPr txBox="1">
            <a:spLocks noGrp="1"/>
          </p:cNvSpPr>
          <p:nvPr>
            <p:ph type="ctrTitle"/>
          </p:nvPr>
        </p:nvSpPr>
        <p:spPr>
          <a:xfrm>
            <a:off x="3246884" y="23274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28" name="Google Shape;228;p14"/>
          <p:cNvSpPr txBox="1">
            <a:spLocks noGrp="1"/>
          </p:cNvSpPr>
          <p:nvPr>
            <p:ph type="ctrTitle" idx="3"/>
          </p:nvPr>
        </p:nvSpPr>
        <p:spPr>
          <a:xfrm>
            <a:off x="6953051" y="23274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3054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8388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8" name="Google Shape;258;p16"/>
          <p:cNvSpPr txBox="1">
            <a:spLocks noGrp="1"/>
          </p:cNvSpPr>
          <p:nvPr>
            <p:ph type="subTitle" idx="1"/>
          </p:nvPr>
        </p:nvSpPr>
        <p:spPr>
          <a:xfrm>
            <a:off x="1974803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type="subTitle" idx="2"/>
          </p:nvPr>
        </p:nvSpPr>
        <p:spPr>
          <a:xfrm>
            <a:off x="4969788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6"/>
          <p:cNvSpPr txBox="1">
            <a:spLocks noGrp="1"/>
          </p:cNvSpPr>
          <p:nvPr>
            <p:ph type="subTitle" idx="3"/>
          </p:nvPr>
        </p:nvSpPr>
        <p:spPr>
          <a:xfrm>
            <a:off x="7964777" y="28445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ctrTitle"/>
          </p:nvPr>
        </p:nvSpPr>
        <p:spPr>
          <a:xfrm>
            <a:off x="1885017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2" name="Google Shape;262;p16"/>
          <p:cNvSpPr txBox="1">
            <a:spLocks noGrp="1"/>
          </p:cNvSpPr>
          <p:nvPr>
            <p:ph type="ctrTitle" idx="4"/>
          </p:nvPr>
        </p:nvSpPr>
        <p:spPr>
          <a:xfrm>
            <a:off x="4880020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3" name="Google Shape;263;p16"/>
          <p:cNvSpPr txBox="1">
            <a:spLocks noGrp="1"/>
          </p:cNvSpPr>
          <p:nvPr>
            <p:ph type="ctrTitle" idx="5"/>
          </p:nvPr>
        </p:nvSpPr>
        <p:spPr>
          <a:xfrm>
            <a:off x="7874997" y="17657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4" name="Google Shape;264;p16"/>
          <p:cNvSpPr txBox="1">
            <a:spLocks noGrp="1"/>
          </p:cNvSpPr>
          <p:nvPr>
            <p:ph type="subTitle" idx="6"/>
          </p:nvPr>
        </p:nvSpPr>
        <p:spPr>
          <a:xfrm>
            <a:off x="1974803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6"/>
          <p:cNvSpPr txBox="1">
            <a:spLocks noGrp="1"/>
          </p:cNvSpPr>
          <p:nvPr>
            <p:ph type="subTitle" idx="7"/>
          </p:nvPr>
        </p:nvSpPr>
        <p:spPr>
          <a:xfrm>
            <a:off x="4969788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6"/>
          <p:cNvSpPr txBox="1">
            <a:spLocks noGrp="1"/>
          </p:cNvSpPr>
          <p:nvPr>
            <p:ph type="subTitle" idx="8"/>
          </p:nvPr>
        </p:nvSpPr>
        <p:spPr>
          <a:xfrm>
            <a:off x="7964760" y="4990833"/>
            <a:ext cx="2252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6"/>
          <p:cNvSpPr txBox="1">
            <a:spLocks noGrp="1"/>
          </p:cNvSpPr>
          <p:nvPr>
            <p:ph type="ctrTitle" idx="9"/>
          </p:nvPr>
        </p:nvSpPr>
        <p:spPr>
          <a:xfrm>
            <a:off x="1885000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8" name="Google Shape;268;p16"/>
          <p:cNvSpPr txBox="1">
            <a:spLocks noGrp="1"/>
          </p:cNvSpPr>
          <p:nvPr>
            <p:ph type="ctrTitle" idx="13"/>
          </p:nvPr>
        </p:nvSpPr>
        <p:spPr>
          <a:xfrm>
            <a:off x="4880004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9" name="Google Shape;269;p16"/>
          <p:cNvSpPr txBox="1">
            <a:spLocks noGrp="1"/>
          </p:cNvSpPr>
          <p:nvPr>
            <p:ph type="ctrTitle" idx="14"/>
          </p:nvPr>
        </p:nvSpPr>
        <p:spPr>
          <a:xfrm>
            <a:off x="7874981" y="3912033"/>
            <a:ext cx="243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70" name="Google Shape;270;p16"/>
          <p:cNvSpPr txBox="1">
            <a:spLocks noGrp="1"/>
          </p:cNvSpPr>
          <p:nvPr>
            <p:ph type="ctrTitle" idx="15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9179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&amp; CREDITS">
  <p:cSld name="THANKS &amp; CREDITS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17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73" name="Google Shape;273;p1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1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1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Google Shape;276;p1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1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1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1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1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1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1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3" name="Google Shape;283;p1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4" name="Google Shape;284;p1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85" name="Google Shape;285;p17"/>
          <p:cNvSpPr txBox="1">
            <a:spLocks noGrp="1"/>
          </p:cNvSpPr>
          <p:nvPr>
            <p:ph type="ctrTitle"/>
          </p:nvPr>
        </p:nvSpPr>
        <p:spPr>
          <a:xfrm>
            <a:off x="1252700" y="1197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4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86" name="Google Shape;286;p17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17"/>
          <p:cNvSpPr txBox="1"/>
          <p:nvPr/>
        </p:nvSpPr>
        <p:spPr>
          <a:xfrm>
            <a:off x="1252700" y="4710800"/>
            <a:ext cx="4138000" cy="1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CREDITS: This presentation template was created by </a:t>
            </a:r>
            <a:r>
              <a:rPr lang="en" sz="1067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2"/>
              </a:rPr>
              <a:t>Slidesgo</a:t>
            </a: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, including icons by </a:t>
            </a:r>
            <a:r>
              <a:rPr lang="en" sz="1067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Flatico</a:t>
            </a:r>
            <a:r>
              <a:rPr lang="en" sz="1067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n</a:t>
            </a: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, and infographics &amp; images by </a:t>
            </a:r>
            <a:r>
              <a:rPr lang="en" sz="1067" b="1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/>
              </a:rPr>
              <a:t>Freepik</a:t>
            </a:r>
            <a:r>
              <a:rPr lang="en" sz="1067"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sz="1067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067"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2374183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1_TITLE + BULLET POINTS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8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90" name="Google Shape;290;p18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1" name="Google Shape;291;p18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2" name="Google Shape;292;p18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3" name="Google Shape;293;p18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18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18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18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7" name="Google Shape;297;p18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8" name="Google Shape;298;p18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9" name="Google Shape;299;p18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0" name="Google Shape;300;p18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1" name="Google Shape;301;p18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02" name="Google Shape;302;p18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03" name="Google Shape;303;p18"/>
          <p:cNvSpPr txBox="1">
            <a:spLocks noGrp="1"/>
          </p:cNvSpPr>
          <p:nvPr>
            <p:ph type="body" idx="1"/>
          </p:nvPr>
        </p:nvSpPr>
        <p:spPr>
          <a:xfrm>
            <a:off x="1479551" y="2057400"/>
            <a:ext cx="4419600" cy="41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467">
                <a:latin typeface="Comfortaa"/>
                <a:ea typeface="Comfortaa"/>
                <a:cs typeface="Comfortaa"/>
                <a:sym typeface="Comfortaa"/>
              </a:defRPr>
            </a:lvl1pPr>
            <a:lvl2pPr marL="1219170" lvl="1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○"/>
              <a:defRPr sz="1467">
                <a:latin typeface="Comfortaa"/>
                <a:ea typeface="Comfortaa"/>
                <a:cs typeface="Comfortaa"/>
                <a:sym typeface="Comfortaa"/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■"/>
              <a:defRPr sz="1467">
                <a:latin typeface="Comfortaa"/>
                <a:ea typeface="Comfortaa"/>
                <a:cs typeface="Comfortaa"/>
                <a:sym typeface="Comfortaa"/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●"/>
              <a:defRPr sz="1467">
                <a:latin typeface="Comfortaa"/>
                <a:ea typeface="Comfortaa"/>
                <a:cs typeface="Comfortaa"/>
                <a:sym typeface="Comfortaa"/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○"/>
              <a:defRPr sz="1467">
                <a:latin typeface="Comfortaa"/>
                <a:ea typeface="Comfortaa"/>
                <a:cs typeface="Comfortaa"/>
                <a:sym typeface="Comfortaa"/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■"/>
              <a:defRPr sz="1467">
                <a:latin typeface="Comfortaa"/>
                <a:ea typeface="Comfortaa"/>
                <a:cs typeface="Comfortaa"/>
                <a:sym typeface="Comfortaa"/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●"/>
              <a:defRPr sz="1467">
                <a:latin typeface="Comfortaa"/>
                <a:ea typeface="Comfortaa"/>
                <a:cs typeface="Comfortaa"/>
                <a:sym typeface="Comfortaa"/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○"/>
              <a:defRPr sz="1467">
                <a:latin typeface="Comfortaa"/>
                <a:ea typeface="Comfortaa"/>
                <a:cs typeface="Comfortaa"/>
                <a:sym typeface="Comfortaa"/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Font typeface="Comfortaa"/>
              <a:buChar char="■"/>
              <a:defRPr sz="1467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04" name="Google Shape;304;p18"/>
          <p:cNvSpPr txBox="1">
            <a:spLocks noGrp="1"/>
          </p:cNvSpPr>
          <p:nvPr>
            <p:ph type="body" idx="2"/>
          </p:nvPr>
        </p:nvSpPr>
        <p:spPr>
          <a:xfrm>
            <a:off x="6292851" y="2057400"/>
            <a:ext cx="4419600" cy="41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79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467">
                <a:latin typeface="Comfortaa"/>
                <a:ea typeface="Comfortaa"/>
                <a:cs typeface="Comfortaa"/>
                <a:sym typeface="Comfortaa"/>
              </a:defRPr>
            </a:lvl1pPr>
            <a:lvl2pPr marL="1219170" lvl="1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○"/>
              <a:defRPr sz="1467">
                <a:latin typeface="Comfortaa"/>
                <a:ea typeface="Comfortaa"/>
                <a:cs typeface="Comfortaa"/>
                <a:sym typeface="Comfortaa"/>
              </a:defRPr>
            </a:lvl2pPr>
            <a:lvl3pPr marL="1828754" lvl="2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■"/>
              <a:defRPr sz="1467">
                <a:latin typeface="Comfortaa"/>
                <a:ea typeface="Comfortaa"/>
                <a:cs typeface="Comfortaa"/>
                <a:sym typeface="Comfortaa"/>
              </a:defRPr>
            </a:lvl3pPr>
            <a:lvl4pPr marL="2438339" lvl="3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●"/>
              <a:defRPr sz="1467">
                <a:latin typeface="Comfortaa"/>
                <a:ea typeface="Comfortaa"/>
                <a:cs typeface="Comfortaa"/>
                <a:sym typeface="Comfortaa"/>
              </a:defRPr>
            </a:lvl4pPr>
            <a:lvl5pPr marL="3047924" lvl="4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○"/>
              <a:defRPr sz="1467">
                <a:latin typeface="Comfortaa"/>
                <a:ea typeface="Comfortaa"/>
                <a:cs typeface="Comfortaa"/>
                <a:sym typeface="Comfortaa"/>
              </a:defRPr>
            </a:lvl5pPr>
            <a:lvl6pPr marL="3657509" lvl="5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■"/>
              <a:defRPr sz="1467">
                <a:latin typeface="Comfortaa"/>
                <a:ea typeface="Comfortaa"/>
                <a:cs typeface="Comfortaa"/>
                <a:sym typeface="Comfortaa"/>
              </a:defRPr>
            </a:lvl6pPr>
            <a:lvl7pPr marL="4267093" lvl="6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●"/>
              <a:defRPr sz="1467">
                <a:latin typeface="Comfortaa"/>
                <a:ea typeface="Comfortaa"/>
                <a:cs typeface="Comfortaa"/>
                <a:sym typeface="Comfortaa"/>
              </a:defRPr>
            </a:lvl7pPr>
            <a:lvl8pPr marL="4876678" lvl="7" indent="-3979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Font typeface="Comfortaa"/>
              <a:buChar char="○"/>
              <a:defRPr sz="1467">
                <a:latin typeface="Comfortaa"/>
                <a:ea typeface="Comfortaa"/>
                <a:cs typeface="Comfortaa"/>
                <a:sym typeface="Comfortaa"/>
              </a:defRPr>
            </a:lvl8pPr>
            <a:lvl9pPr marL="5486263" lvl="8" indent="-3979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Font typeface="Comfortaa"/>
              <a:buChar char="■"/>
              <a:defRPr sz="1467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6810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5837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57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 + BULLET POIN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1252700" y="1968500"/>
            <a:ext cx="8085200" cy="40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333">
                <a:latin typeface="Comfortaa"/>
                <a:ea typeface="Comfortaa"/>
                <a:cs typeface="Comfortaa"/>
                <a:sym typeface="Comfortaa"/>
              </a:defRPr>
            </a:lvl1pPr>
            <a:lvl2pPr marL="1219170" lvl="1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○"/>
              <a:defRPr sz="1333">
                <a:latin typeface="Comfortaa"/>
                <a:ea typeface="Comfortaa"/>
                <a:cs typeface="Comfortaa"/>
                <a:sym typeface="Comfortaa"/>
              </a:defRPr>
            </a:lvl2pPr>
            <a:lvl3pPr marL="1828754" lvl="2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■"/>
              <a:defRPr sz="1333">
                <a:latin typeface="Comfortaa"/>
                <a:ea typeface="Comfortaa"/>
                <a:cs typeface="Comfortaa"/>
                <a:sym typeface="Comfortaa"/>
              </a:defRPr>
            </a:lvl3pPr>
            <a:lvl4pPr marL="2438339" lvl="3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●"/>
              <a:defRPr sz="1333">
                <a:latin typeface="Comfortaa"/>
                <a:ea typeface="Comfortaa"/>
                <a:cs typeface="Comfortaa"/>
                <a:sym typeface="Comfortaa"/>
              </a:defRPr>
            </a:lvl4pPr>
            <a:lvl5pPr marL="3047924" lvl="4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○"/>
              <a:defRPr sz="1333">
                <a:latin typeface="Comfortaa"/>
                <a:ea typeface="Comfortaa"/>
                <a:cs typeface="Comfortaa"/>
                <a:sym typeface="Comfortaa"/>
              </a:defRPr>
            </a:lvl5pPr>
            <a:lvl6pPr marL="3657509" lvl="5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■"/>
              <a:defRPr sz="1333">
                <a:latin typeface="Comfortaa"/>
                <a:ea typeface="Comfortaa"/>
                <a:cs typeface="Comfortaa"/>
                <a:sym typeface="Comfortaa"/>
              </a:defRPr>
            </a:lvl6pPr>
            <a:lvl7pPr marL="4267093" lvl="6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●"/>
              <a:defRPr sz="1333">
                <a:latin typeface="Comfortaa"/>
                <a:ea typeface="Comfortaa"/>
                <a:cs typeface="Comfortaa"/>
                <a:sym typeface="Comfortaa"/>
              </a:defRPr>
            </a:lvl7pPr>
            <a:lvl8pPr marL="4876678" lvl="7" indent="-389457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000"/>
              <a:buFont typeface="Comfortaa"/>
              <a:buChar char="○"/>
              <a:defRPr sz="1333">
                <a:latin typeface="Comfortaa"/>
                <a:ea typeface="Comfortaa"/>
                <a:cs typeface="Comfortaa"/>
                <a:sym typeface="Comfortaa"/>
              </a:defRPr>
            </a:lvl8pPr>
            <a:lvl9pPr marL="5486263" lvl="8" indent="-389457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000"/>
              <a:buFont typeface="Comfortaa"/>
              <a:buChar char="■"/>
              <a:defRPr sz="1333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795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895117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4280505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6665895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9051284" y="3121800"/>
            <a:ext cx="1245600" cy="7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415600" y="824767"/>
            <a:ext cx="113608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521933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3907300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6292667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8678100" y="49101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6292700" y="49527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50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12527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52700" y="689133"/>
            <a:ext cx="97204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425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678400" y="5196051"/>
            <a:ext cx="6835200" cy="51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467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4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2553000" y="1869300"/>
            <a:ext cx="7086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751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TITLE + TEXT 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4152000" y="2739400"/>
            <a:ext cx="388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73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>
            <a:spLocks noGrp="1"/>
          </p:cNvSpPr>
          <p:nvPr>
            <p:ph type="ctrTitle"/>
          </p:nvPr>
        </p:nvSpPr>
        <p:spPr>
          <a:xfrm>
            <a:off x="4145000" y="2940400"/>
            <a:ext cx="3902000" cy="9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387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 type="blank">
  <p:cSld name="TITLE + FOUR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9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16" name="Google Shape;116;p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8" name="Google Shape;128;p9"/>
          <p:cNvSpPr txBox="1">
            <a:spLocks noGrp="1"/>
          </p:cNvSpPr>
          <p:nvPr>
            <p:ph type="subTitle" idx="1"/>
          </p:nvPr>
        </p:nvSpPr>
        <p:spPr>
          <a:xfrm>
            <a:off x="1521917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subTitle" idx="2"/>
          </p:nvPr>
        </p:nvSpPr>
        <p:spPr>
          <a:xfrm>
            <a:off x="3907284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9"/>
          <p:cNvSpPr txBox="1">
            <a:spLocks noGrp="1"/>
          </p:cNvSpPr>
          <p:nvPr>
            <p:ph type="subTitle" idx="3"/>
          </p:nvPr>
        </p:nvSpPr>
        <p:spPr>
          <a:xfrm>
            <a:off x="8678084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subTitle" idx="4"/>
          </p:nvPr>
        </p:nvSpPr>
        <p:spPr>
          <a:xfrm>
            <a:off x="6292684" y="4351333"/>
            <a:ext cx="199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ctrTitle"/>
          </p:nvPr>
        </p:nvSpPr>
        <p:spPr>
          <a:xfrm>
            <a:off x="1521933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ctrTitle" idx="5"/>
          </p:nvPr>
        </p:nvSpPr>
        <p:spPr>
          <a:xfrm>
            <a:off x="3907300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ctrTitle" idx="6"/>
          </p:nvPr>
        </p:nvSpPr>
        <p:spPr>
          <a:xfrm>
            <a:off x="6292700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ctrTitle" idx="7"/>
          </p:nvPr>
        </p:nvSpPr>
        <p:spPr>
          <a:xfrm>
            <a:off x="8678100" y="34196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ctrTitle" idx="8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677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6603" y="413700"/>
            <a:ext cx="12241067" cy="6051067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1" name="Google Shape;151;p10"/>
          <p:cNvSpPr txBox="1">
            <a:spLocks noGrp="1"/>
          </p:cNvSpPr>
          <p:nvPr>
            <p:ph type="subTitle" idx="1"/>
          </p:nvPr>
        </p:nvSpPr>
        <p:spPr>
          <a:xfrm>
            <a:off x="1665233" y="38097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subTitle" idx="2"/>
          </p:nvPr>
        </p:nvSpPr>
        <p:spPr>
          <a:xfrm>
            <a:off x="4965000" y="38097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subTitle" idx="3"/>
          </p:nvPr>
        </p:nvSpPr>
        <p:spPr>
          <a:xfrm>
            <a:off x="8264767" y="3809733"/>
            <a:ext cx="2262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ctrTitle"/>
          </p:nvPr>
        </p:nvSpPr>
        <p:spPr>
          <a:xfrm>
            <a:off x="1800217" y="23655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ctrTitle" idx="4"/>
          </p:nvPr>
        </p:nvSpPr>
        <p:spPr>
          <a:xfrm>
            <a:off x="5099984" y="23655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6" name="Google Shape;156;p10"/>
          <p:cNvSpPr txBox="1">
            <a:spLocks noGrp="1"/>
          </p:cNvSpPr>
          <p:nvPr>
            <p:ph type="ctrTitle" idx="5"/>
          </p:nvPr>
        </p:nvSpPr>
        <p:spPr>
          <a:xfrm>
            <a:off x="8399784" y="2365533"/>
            <a:ext cx="19920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867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ctrTitle" idx="6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32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4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665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87345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Google Shape;820;p29"/>
          <p:cNvSpPr txBox="1">
            <a:spLocks noGrp="1"/>
          </p:cNvSpPr>
          <p:nvPr>
            <p:ph type="ctrTitle"/>
          </p:nvPr>
        </p:nvSpPr>
        <p:spPr>
          <a:xfrm>
            <a:off x="4145000" y="2940400"/>
            <a:ext cx="3902000" cy="97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Google Shape;1321;p42"/>
          <p:cNvSpPr txBox="1">
            <a:spLocks noGrp="1"/>
          </p:cNvSpPr>
          <p:nvPr>
            <p:ph type="subTitle" idx="1"/>
          </p:nvPr>
        </p:nvSpPr>
        <p:spPr>
          <a:xfrm>
            <a:off x="1974803" y="2844533"/>
            <a:ext cx="22524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US" sz="1200" dirty="0" err="1"/>
              <a:t>Berisi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metode</a:t>
            </a:r>
            <a:r>
              <a:rPr lang="en-US" sz="1200" dirty="0"/>
              <a:t> dan media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menagkap</a:t>
            </a:r>
            <a:r>
              <a:rPr lang="en-US" sz="1200" dirty="0"/>
              <a:t> data yang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dimasukkan</a:t>
            </a:r>
            <a:endParaRPr sz="1200" dirty="0"/>
          </a:p>
          <a:p>
            <a:pPr marL="0" indent="0"/>
            <a:endParaRPr sz="1200" dirty="0"/>
          </a:p>
        </p:txBody>
      </p:sp>
      <p:sp>
        <p:nvSpPr>
          <p:cNvPr id="1322" name="Google Shape;1322;p42"/>
          <p:cNvSpPr txBox="1">
            <a:spLocks noGrp="1"/>
          </p:cNvSpPr>
          <p:nvPr>
            <p:ph type="subTitle" idx="2"/>
          </p:nvPr>
        </p:nvSpPr>
        <p:spPr>
          <a:xfrm>
            <a:off x="4969788" y="2844533"/>
            <a:ext cx="22524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sz="1200" dirty="0" err="1">
                <a:solidFill>
                  <a:schemeClr val="dk1"/>
                </a:solidFill>
              </a:rPr>
              <a:t>Terdiri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dari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kombinasi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prosedur</a:t>
            </a:r>
            <a:r>
              <a:rPr lang="en-ID" sz="1200" dirty="0">
                <a:solidFill>
                  <a:schemeClr val="dk1"/>
                </a:solidFill>
              </a:rPr>
              <a:t>, </a:t>
            </a:r>
            <a:r>
              <a:rPr lang="en-ID" sz="1200" dirty="0" err="1">
                <a:solidFill>
                  <a:schemeClr val="dk1"/>
                </a:solidFill>
              </a:rPr>
              <a:t>logika</a:t>
            </a:r>
            <a:r>
              <a:rPr lang="en-ID" sz="1200" dirty="0">
                <a:solidFill>
                  <a:schemeClr val="dk1"/>
                </a:solidFill>
              </a:rPr>
              <a:t> dan model </a:t>
            </a:r>
            <a:r>
              <a:rPr lang="en-ID" sz="1200" dirty="0" err="1">
                <a:solidFill>
                  <a:schemeClr val="dk1"/>
                </a:solidFill>
              </a:rPr>
              <a:t>matematik</a:t>
            </a:r>
            <a:r>
              <a:rPr lang="en-ID" sz="1200" dirty="0">
                <a:solidFill>
                  <a:schemeClr val="dk1"/>
                </a:solidFill>
              </a:rPr>
              <a:t> yang </a:t>
            </a:r>
            <a:r>
              <a:rPr lang="en-ID" sz="1200" dirty="0" err="1">
                <a:solidFill>
                  <a:schemeClr val="dk1"/>
                </a:solidFill>
              </a:rPr>
              <a:t>berfungsi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untuk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memanipulasi</a:t>
            </a:r>
            <a:r>
              <a:rPr lang="en-ID" sz="1200" dirty="0">
                <a:solidFill>
                  <a:schemeClr val="dk1"/>
                </a:solidFill>
              </a:rPr>
              <a:t> data</a:t>
            </a:r>
            <a:endParaRPr sz="1200" dirty="0"/>
          </a:p>
        </p:txBody>
      </p:sp>
      <p:grpSp>
        <p:nvGrpSpPr>
          <p:cNvPr id="1323" name="Google Shape;1323;p42"/>
          <p:cNvGrpSpPr/>
          <p:nvPr/>
        </p:nvGrpSpPr>
        <p:grpSpPr>
          <a:xfrm>
            <a:off x="5223017" y="2171601"/>
            <a:ext cx="1746000" cy="609433"/>
            <a:chOff x="3917263" y="1628700"/>
            <a:chExt cx="1309500" cy="457075"/>
          </a:xfrm>
        </p:grpSpPr>
        <p:sp>
          <p:nvSpPr>
            <p:cNvPr id="1324" name="Google Shape;1324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26" name="Google Shape;1326;p42"/>
          <p:cNvGrpSpPr/>
          <p:nvPr/>
        </p:nvGrpSpPr>
        <p:grpSpPr>
          <a:xfrm>
            <a:off x="2253433" y="2171601"/>
            <a:ext cx="1746000" cy="609433"/>
            <a:chOff x="1690075" y="1628700"/>
            <a:chExt cx="1309500" cy="457075"/>
          </a:xfrm>
        </p:grpSpPr>
        <p:sp>
          <p:nvSpPr>
            <p:cNvPr id="1327" name="Google Shape;1327;p42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42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29" name="Google Shape;1329;p42"/>
          <p:cNvSpPr txBox="1">
            <a:spLocks noGrp="1"/>
          </p:cNvSpPr>
          <p:nvPr>
            <p:ph type="subTitle" idx="3"/>
          </p:nvPr>
        </p:nvSpPr>
        <p:spPr>
          <a:xfrm>
            <a:off x="7964777" y="2844533"/>
            <a:ext cx="22524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US" sz="1200" dirty="0" err="1"/>
              <a:t>Berupa</a:t>
            </a:r>
            <a:r>
              <a:rPr lang="en-US" sz="1200" dirty="0"/>
              <a:t> data-data </a:t>
            </a:r>
            <a:r>
              <a:rPr lang="en-US" sz="1200" dirty="0" err="1"/>
              <a:t>keluaran</a:t>
            </a:r>
            <a:r>
              <a:rPr lang="en-US" sz="1200" dirty="0"/>
              <a:t>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informasi</a:t>
            </a:r>
            <a:endParaRPr sz="1200" dirty="0"/>
          </a:p>
          <a:p>
            <a:pPr marL="0" indent="0"/>
            <a:endParaRPr sz="1200" dirty="0"/>
          </a:p>
        </p:txBody>
      </p:sp>
      <p:sp>
        <p:nvSpPr>
          <p:cNvPr id="1330" name="Google Shape;1330;p42"/>
          <p:cNvSpPr txBox="1">
            <a:spLocks noGrp="1"/>
          </p:cNvSpPr>
          <p:nvPr>
            <p:ph type="ctrTitle" idx="15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dirty="0" err="1"/>
              <a:t>Komponen</a:t>
            </a:r>
            <a:r>
              <a:rPr lang="en-US" dirty="0"/>
              <a:t> SI</a:t>
            </a:r>
            <a:endParaRPr dirty="0"/>
          </a:p>
        </p:txBody>
      </p:sp>
      <p:grpSp>
        <p:nvGrpSpPr>
          <p:cNvPr id="1331" name="Google Shape;1331;p42"/>
          <p:cNvGrpSpPr/>
          <p:nvPr/>
        </p:nvGrpSpPr>
        <p:grpSpPr>
          <a:xfrm>
            <a:off x="8192617" y="2171601"/>
            <a:ext cx="1746000" cy="609433"/>
            <a:chOff x="3917263" y="1628700"/>
            <a:chExt cx="1309500" cy="457075"/>
          </a:xfrm>
        </p:grpSpPr>
        <p:sp>
          <p:nvSpPr>
            <p:cNvPr id="1332" name="Google Shape;1332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3" name="Google Shape;1333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34" name="Google Shape;1334;p42"/>
          <p:cNvSpPr txBox="1">
            <a:spLocks noGrp="1"/>
          </p:cNvSpPr>
          <p:nvPr>
            <p:ph type="ctrTitle"/>
          </p:nvPr>
        </p:nvSpPr>
        <p:spPr>
          <a:xfrm>
            <a:off x="1885017" y="1765733"/>
            <a:ext cx="243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Blok </a:t>
            </a:r>
            <a:r>
              <a:rPr lang="en-ID" dirty="0" err="1"/>
              <a:t>Masukan</a:t>
            </a:r>
            <a:endParaRPr dirty="0"/>
          </a:p>
        </p:txBody>
      </p:sp>
      <p:sp>
        <p:nvSpPr>
          <p:cNvPr id="1335" name="Google Shape;1335;p42"/>
          <p:cNvSpPr txBox="1">
            <a:spLocks noGrp="1"/>
          </p:cNvSpPr>
          <p:nvPr>
            <p:ph type="ctrTitle" idx="4"/>
          </p:nvPr>
        </p:nvSpPr>
        <p:spPr>
          <a:xfrm>
            <a:off x="4880020" y="1765733"/>
            <a:ext cx="243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dirty="0"/>
              <a:t>Blok Model</a:t>
            </a:r>
            <a:endParaRPr dirty="0"/>
          </a:p>
        </p:txBody>
      </p:sp>
      <p:sp>
        <p:nvSpPr>
          <p:cNvPr id="1336" name="Google Shape;1336;p42"/>
          <p:cNvSpPr txBox="1">
            <a:spLocks noGrp="1"/>
          </p:cNvSpPr>
          <p:nvPr>
            <p:ph type="ctrTitle" idx="5"/>
          </p:nvPr>
        </p:nvSpPr>
        <p:spPr>
          <a:xfrm>
            <a:off x="7874997" y="1765733"/>
            <a:ext cx="243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Blok </a:t>
            </a:r>
            <a:r>
              <a:rPr lang="en-ID" dirty="0" err="1"/>
              <a:t>Keluaran</a:t>
            </a:r>
            <a:endParaRPr dirty="0"/>
          </a:p>
        </p:txBody>
      </p:sp>
      <p:sp>
        <p:nvSpPr>
          <p:cNvPr id="1337" name="Google Shape;1337;p42"/>
          <p:cNvSpPr txBox="1">
            <a:spLocks noGrp="1"/>
          </p:cNvSpPr>
          <p:nvPr>
            <p:ph type="subTitle" idx="6"/>
          </p:nvPr>
        </p:nvSpPr>
        <p:spPr>
          <a:xfrm>
            <a:off x="1974803" y="4990833"/>
            <a:ext cx="22524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US" sz="1200" dirty="0" err="1"/>
              <a:t>Bagian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membantu</a:t>
            </a:r>
            <a:r>
              <a:rPr lang="en-US" sz="1200" dirty="0"/>
              <a:t> proses </a:t>
            </a:r>
            <a:r>
              <a:rPr lang="en-US" sz="1200" dirty="0" err="1"/>
              <a:t>pengolahan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system.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berupa</a:t>
            </a:r>
            <a:r>
              <a:rPr lang="en-US" sz="1200" dirty="0"/>
              <a:t> H/W, S/W dan B/W</a:t>
            </a:r>
            <a:endParaRPr sz="1200" dirty="0"/>
          </a:p>
          <a:p>
            <a:pPr marL="0" indent="0"/>
            <a:endParaRPr sz="1200" dirty="0"/>
          </a:p>
        </p:txBody>
      </p:sp>
      <p:grpSp>
        <p:nvGrpSpPr>
          <p:cNvPr id="1338" name="Google Shape;1338;p42"/>
          <p:cNvGrpSpPr/>
          <p:nvPr/>
        </p:nvGrpSpPr>
        <p:grpSpPr>
          <a:xfrm>
            <a:off x="5222967" y="4305201"/>
            <a:ext cx="1746000" cy="609433"/>
            <a:chOff x="3917263" y="1628700"/>
            <a:chExt cx="1309500" cy="457075"/>
          </a:xfrm>
        </p:grpSpPr>
        <p:sp>
          <p:nvSpPr>
            <p:cNvPr id="1339" name="Google Shape;1339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41" name="Google Shape;1341;p42"/>
          <p:cNvGrpSpPr/>
          <p:nvPr/>
        </p:nvGrpSpPr>
        <p:grpSpPr>
          <a:xfrm>
            <a:off x="2253417" y="4305201"/>
            <a:ext cx="1746000" cy="609433"/>
            <a:chOff x="3917263" y="1628700"/>
            <a:chExt cx="1309500" cy="457075"/>
          </a:xfrm>
        </p:grpSpPr>
        <p:sp>
          <p:nvSpPr>
            <p:cNvPr id="1342" name="Google Shape;1342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44" name="Google Shape;1344;p42"/>
          <p:cNvGrpSpPr/>
          <p:nvPr/>
        </p:nvGrpSpPr>
        <p:grpSpPr>
          <a:xfrm>
            <a:off x="8192567" y="4305201"/>
            <a:ext cx="1746000" cy="609433"/>
            <a:chOff x="6144425" y="3228900"/>
            <a:chExt cx="1309500" cy="457075"/>
          </a:xfrm>
        </p:grpSpPr>
        <p:sp>
          <p:nvSpPr>
            <p:cNvPr id="1345" name="Google Shape;1345;p42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42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47" name="Google Shape;1347;p42"/>
          <p:cNvSpPr txBox="1">
            <a:spLocks noGrp="1"/>
          </p:cNvSpPr>
          <p:nvPr>
            <p:ph type="subTitle" idx="7"/>
          </p:nvPr>
        </p:nvSpPr>
        <p:spPr>
          <a:xfrm>
            <a:off x="4969788" y="4990833"/>
            <a:ext cx="22524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sz="1200" dirty="0"/>
              <a:t>Kumpulan data yang </a:t>
            </a:r>
            <a:r>
              <a:rPr lang="en-ID" sz="1200" dirty="0" err="1"/>
              <a:t>saling</a:t>
            </a:r>
            <a:r>
              <a:rPr lang="en-ID" sz="1200" dirty="0"/>
              <a:t> </a:t>
            </a:r>
            <a:r>
              <a:rPr lang="en-ID" sz="1200" dirty="0" err="1"/>
              <a:t>berhubungan</a:t>
            </a:r>
            <a:endParaRPr sz="1200" dirty="0"/>
          </a:p>
        </p:txBody>
      </p:sp>
      <p:sp>
        <p:nvSpPr>
          <p:cNvPr id="1348" name="Google Shape;1348;p42"/>
          <p:cNvSpPr txBox="1">
            <a:spLocks noGrp="1"/>
          </p:cNvSpPr>
          <p:nvPr>
            <p:ph type="subTitle" idx="8"/>
          </p:nvPr>
        </p:nvSpPr>
        <p:spPr>
          <a:xfrm>
            <a:off x="7964760" y="4990833"/>
            <a:ext cx="22524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sz="1200" dirty="0" err="1">
                <a:solidFill>
                  <a:schemeClr val="dk1"/>
                </a:solidFill>
              </a:rPr>
              <a:t>Untuk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mengendalikan</a:t>
            </a:r>
            <a:r>
              <a:rPr lang="en-ID" sz="1200" dirty="0">
                <a:solidFill>
                  <a:schemeClr val="dk1"/>
                </a:solidFill>
              </a:rPr>
              <a:t> system </a:t>
            </a:r>
            <a:r>
              <a:rPr lang="en-ID" sz="1200" dirty="0" err="1">
                <a:solidFill>
                  <a:schemeClr val="dk1"/>
                </a:solidFill>
              </a:rPr>
              <a:t>sehingga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tidak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terjadi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suatu</a:t>
            </a:r>
            <a:r>
              <a:rPr lang="en-ID" sz="1200" dirty="0">
                <a:solidFill>
                  <a:schemeClr val="dk1"/>
                </a:solidFill>
              </a:rPr>
              <a:t> </a:t>
            </a:r>
            <a:r>
              <a:rPr lang="en-ID" sz="1200" dirty="0" err="1">
                <a:solidFill>
                  <a:schemeClr val="dk1"/>
                </a:solidFill>
              </a:rPr>
              <a:t>kesalahan</a:t>
            </a:r>
            <a:endParaRPr sz="1200" dirty="0"/>
          </a:p>
        </p:txBody>
      </p:sp>
      <p:sp>
        <p:nvSpPr>
          <p:cNvPr id="1349" name="Google Shape;1349;p42"/>
          <p:cNvSpPr txBox="1">
            <a:spLocks noGrp="1"/>
          </p:cNvSpPr>
          <p:nvPr>
            <p:ph type="ctrTitle" idx="9"/>
          </p:nvPr>
        </p:nvSpPr>
        <p:spPr>
          <a:xfrm>
            <a:off x="1885000" y="3912033"/>
            <a:ext cx="243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Blok </a:t>
            </a:r>
            <a:r>
              <a:rPr lang="en-ID" dirty="0" err="1"/>
              <a:t>Teknologi</a:t>
            </a:r>
            <a:endParaRPr dirty="0"/>
          </a:p>
        </p:txBody>
      </p:sp>
      <p:sp>
        <p:nvSpPr>
          <p:cNvPr id="1350" name="Google Shape;1350;p42"/>
          <p:cNvSpPr txBox="1">
            <a:spLocks noGrp="1"/>
          </p:cNvSpPr>
          <p:nvPr>
            <p:ph type="ctrTitle" idx="13"/>
          </p:nvPr>
        </p:nvSpPr>
        <p:spPr>
          <a:xfrm>
            <a:off x="4880004" y="3912033"/>
            <a:ext cx="243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Blok Basis Data</a:t>
            </a:r>
            <a:endParaRPr dirty="0"/>
          </a:p>
        </p:txBody>
      </p:sp>
      <p:sp>
        <p:nvSpPr>
          <p:cNvPr id="1351" name="Google Shape;1351;p42"/>
          <p:cNvSpPr txBox="1">
            <a:spLocks noGrp="1"/>
          </p:cNvSpPr>
          <p:nvPr>
            <p:ph type="ctrTitle" idx="14"/>
          </p:nvPr>
        </p:nvSpPr>
        <p:spPr>
          <a:xfrm>
            <a:off x="7874981" y="3912033"/>
            <a:ext cx="243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Blok </a:t>
            </a:r>
            <a:r>
              <a:rPr lang="en-ID" dirty="0" err="1"/>
              <a:t>Kendali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415600" y="824767"/>
            <a:ext cx="113608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PERANGKAT SI</a:t>
            </a:r>
            <a:endParaRPr dirty="0"/>
          </a:p>
        </p:txBody>
      </p:sp>
      <p:sp>
        <p:nvSpPr>
          <p:cNvPr id="601" name="Google Shape;601;p25"/>
          <p:cNvSpPr/>
          <p:nvPr/>
        </p:nvSpPr>
        <p:spPr>
          <a:xfrm>
            <a:off x="3726468" y="882886"/>
            <a:ext cx="4739072" cy="1410151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C2B3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02" name="Google Shape;602;p25"/>
          <p:cNvSpPr txBox="1">
            <a:spLocks noGrp="1"/>
          </p:cNvSpPr>
          <p:nvPr>
            <p:ph type="title"/>
          </p:nvPr>
        </p:nvSpPr>
        <p:spPr>
          <a:xfrm>
            <a:off x="1098775" y="2961431"/>
            <a:ext cx="1245600" cy="76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01</a:t>
            </a:r>
            <a:endParaRPr dirty="0"/>
          </a:p>
        </p:txBody>
      </p:sp>
      <p:sp>
        <p:nvSpPr>
          <p:cNvPr id="603" name="Google Shape;603;p25"/>
          <p:cNvSpPr txBox="1">
            <a:spLocks noGrp="1"/>
          </p:cNvSpPr>
          <p:nvPr>
            <p:ph type="title" idx="2"/>
          </p:nvPr>
        </p:nvSpPr>
        <p:spPr>
          <a:xfrm>
            <a:off x="3194409" y="2873117"/>
            <a:ext cx="1245600" cy="76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02</a:t>
            </a:r>
            <a:endParaRPr/>
          </a:p>
        </p:txBody>
      </p:sp>
      <p:sp>
        <p:nvSpPr>
          <p:cNvPr id="604" name="Google Shape;604;p25"/>
          <p:cNvSpPr txBox="1">
            <a:spLocks noGrp="1"/>
          </p:cNvSpPr>
          <p:nvPr>
            <p:ph type="title" idx="3"/>
          </p:nvPr>
        </p:nvSpPr>
        <p:spPr>
          <a:xfrm>
            <a:off x="5672295" y="2849619"/>
            <a:ext cx="1245600" cy="76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/>
              <a:t>03</a:t>
            </a:r>
            <a:endParaRPr/>
          </a:p>
        </p:txBody>
      </p:sp>
      <p:sp>
        <p:nvSpPr>
          <p:cNvPr id="605" name="Google Shape;605;p25"/>
          <p:cNvSpPr txBox="1">
            <a:spLocks noGrp="1"/>
          </p:cNvSpPr>
          <p:nvPr>
            <p:ph type="title" idx="4"/>
          </p:nvPr>
        </p:nvSpPr>
        <p:spPr>
          <a:xfrm>
            <a:off x="8274467" y="2776632"/>
            <a:ext cx="1245600" cy="76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04</a:t>
            </a:r>
            <a:endParaRPr dirty="0"/>
          </a:p>
        </p:txBody>
      </p:sp>
      <p:sp>
        <p:nvSpPr>
          <p:cNvPr id="606" name="Google Shape;606;p25"/>
          <p:cNvSpPr/>
          <p:nvPr/>
        </p:nvSpPr>
        <p:spPr>
          <a:xfrm>
            <a:off x="1268658" y="2905615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C2B3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07" name="Google Shape;607;p25"/>
          <p:cNvSpPr/>
          <p:nvPr/>
        </p:nvSpPr>
        <p:spPr>
          <a:xfrm>
            <a:off x="3364289" y="2817302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C2B3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08" name="Google Shape;608;p25"/>
          <p:cNvSpPr/>
          <p:nvPr/>
        </p:nvSpPr>
        <p:spPr>
          <a:xfrm>
            <a:off x="5842151" y="2793803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C2B3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09" name="Google Shape;609;p25"/>
          <p:cNvSpPr/>
          <p:nvPr/>
        </p:nvSpPr>
        <p:spPr>
          <a:xfrm>
            <a:off x="8444301" y="2720817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C2B3F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10" name="Google Shape;610;p25"/>
          <p:cNvGrpSpPr/>
          <p:nvPr/>
        </p:nvGrpSpPr>
        <p:grpSpPr>
          <a:xfrm>
            <a:off x="1390491" y="3934431"/>
            <a:ext cx="291891" cy="769620"/>
            <a:chOff x="3270375" y="3436275"/>
            <a:chExt cx="218918" cy="577215"/>
          </a:xfrm>
        </p:grpSpPr>
        <p:sp>
          <p:nvSpPr>
            <p:cNvPr id="611" name="Google Shape;611;p25"/>
            <p:cNvSpPr/>
            <p:nvPr/>
          </p:nvSpPr>
          <p:spPr>
            <a:xfrm>
              <a:off x="3270375" y="3436275"/>
              <a:ext cx="218918" cy="577215"/>
            </a:xfrm>
            <a:custGeom>
              <a:avLst/>
              <a:gdLst/>
              <a:ahLst/>
              <a:cxnLst/>
              <a:rect l="l" t="t" r="r" b="b"/>
              <a:pathLst>
                <a:path w="14956" h="39434" extrusionOk="0">
                  <a:moveTo>
                    <a:pt x="5006" y="1930"/>
                  </a:moveTo>
                  <a:lnTo>
                    <a:pt x="5006" y="1931"/>
                  </a:lnTo>
                  <a:cubicBezTo>
                    <a:pt x="5256" y="2638"/>
                    <a:pt x="5658" y="3258"/>
                    <a:pt x="5824" y="3950"/>
                  </a:cubicBezTo>
                  <a:cubicBezTo>
                    <a:pt x="5971" y="4557"/>
                    <a:pt x="6397" y="4810"/>
                    <a:pt x="6833" y="4810"/>
                  </a:cubicBezTo>
                  <a:cubicBezTo>
                    <a:pt x="7138" y="4810"/>
                    <a:pt x="7449" y="4686"/>
                    <a:pt x="7673" y="4472"/>
                  </a:cubicBezTo>
                  <a:cubicBezTo>
                    <a:pt x="8319" y="3855"/>
                    <a:pt x="9163" y="3816"/>
                    <a:pt x="9944" y="3626"/>
                  </a:cubicBezTo>
                  <a:cubicBezTo>
                    <a:pt x="10118" y="3583"/>
                    <a:pt x="10268" y="3421"/>
                    <a:pt x="10478" y="3421"/>
                  </a:cubicBezTo>
                  <a:cubicBezTo>
                    <a:pt x="10537" y="3421"/>
                    <a:pt x="10600" y="3433"/>
                    <a:pt x="10670" y="3465"/>
                  </a:cubicBezTo>
                  <a:cubicBezTo>
                    <a:pt x="10429" y="4028"/>
                    <a:pt x="10213" y="4615"/>
                    <a:pt x="9932" y="5172"/>
                  </a:cubicBezTo>
                  <a:cubicBezTo>
                    <a:pt x="9216" y="6594"/>
                    <a:pt x="8813" y="8123"/>
                    <a:pt x="8199" y="9577"/>
                  </a:cubicBezTo>
                  <a:cubicBezTo>
                    <a:pt x="7821" y="10469"/>
                    <a:pt x="7713" y="11424"/>
                    <a:pt x="7407" y="12335"/>
                  </a:cubicBezTo>
                  <a:cubicBezTo>
                    <a:pt x="7184" y="12992"/>
                    <a:pt x="7310" y="13746"/>
                    <a:pt x="7204" y="14446"/>
                  </a:cubicBezTo>
                  <a:cubicBezTo>
                    <a:pt x="7054" y="15437"/>
                    <a:pt x="7006" y="16439"/>
                    <a:pt x="7060" y="17439"/>
                  </a:cubicBezTo>
                  <a:cubicBezTo>
                    <a:pt x="7126" y="18636"/>
                    <a:pt x="6919" y="19837"/>
                    <a:pt x="7204" y="21038"/>
                  </a:cubicBezTo>
                  <a:cubicBezTo>
                    <a:pt x="7303" y="21458"/>
                    <a:pt x="7381" y="21930"/>
                    <a:pt x="7377" y="22373"/>
                  </a:cubicBezTo>
                  <a:cubicBezTo>
                    <a:pt x="7371" y="23073"/>
                    <a:pt x="7701" y="23695"/>
                    <a:pt x="7802" y="24372"/>
                  </a:cubicBezTo>
                  <a:cubicBezTo>
                    <a:pt x="7979" y="25565"/>
                    <a:pt x="8288" y="26757"/>
                    <a:pt x="8812" y="27877"/>
                  </a:cubicBezTo>
                  <a:cubicBezTo>
                    <a:pt x="9314" y="28948"/>
                    <a:pt x="9759" y="30045"/>
                    <a:pt x="10482" y="31015"/>
                  </a:cubicBezTo>
                  <a:cubicBezTo>
                    <a:pt x="10683" y="31286"/>
                    <a:pt x="10867" y="31428"/>
                    <a:pt x="11061" y="31428"/>
                  </a:cubicBezTo>
                  <a:cubicBezTo>
                    <a:pt x="11231" y="31428"/>
                    <a:pt x="11409" y="31318"/>
                    <a:pt x="11613" y="31093"/>
                  </a:cubicBezTo>
                  <a:cubicBezTo>
                    <a:pt x="11924" y="30747"/>
                    <a:pt x="12361" y="30632"/>
                    <a:pt x="12767" y="30494"/>
                  </a:cubicBezTo>
                  <a:cubicBezTo>
                    <a:pt x="12840" y="30469"/>
                    <a:pt x="12909" y="30458"/>
                    <a:pt x="12974" y="30458"/>
                  </a:cubicBezTo>
                  <a:cubicBezTo>
                    <a:pt x="13252" y="30458"/>
                    <a:pt x="13433" y="30678"/>
                    <a:pt x="13433" y="30998"/>
                  </a:cubicBezTo>
                  <a:cubicBezTo>
                    <a:pt x="13433" y="31950"/>
                    <a:pt x="13460" y="32906"/>
                    <a:pt x="13369" y="33853"/>
                  </a:cubicBezTo>
                  <a:cubicBezTo>
                    <a:pt x="13237" y="35219"/>
                    <a:pt x="12868" y="36543"/>
                    <a:pt x="12355" y="37828"/>
                  </a:cubicBezTo>
                  <a:cubicBezTo>
                    <a:pt x="12299" y="37970"/>
                    <a:pt x="12273" y="38090"/>
                    <a:pt x="12085" y="38104"/>
                  </a:cubicBezTo>
                  <a:cubicBezTo>
                    <a:pt x="11730" y="38131"/>
                    <a:pt x="11359" y="38229"/>
                    <a:pt x="11012" y="38229"/>
                  </a:cubicBezTo>
                  <a:cubicBezTo>
                    <a:pt x="10910" y="38229"/>
                    <a:pt x="10811" y="38220"/>
                    <a:pt x="10714" y="38199"/>
                  </a:cubicBezTo>
                  <a:cubicBezTo>
                    <a:pt x="9313" y="37891"/>
                    <a:pt x="7873" y="37706"/>
                    <a:pt x="6527" y="37217"/>
                  </a:cubicBezTo>
                  <a:cubicBezTo>
                    <a:pt x="5868" y="36978"/>
                    <a:pt x="5153" y="36791"/>
                    <a:pt x="4614" y="36306"/>
                  </a:cubicBezTo>
                  <a:cubicBezTo>
                    <a:pt x="4296" y="36022"/>
                    <a:pt x="4156" y="35784"/>
                    <a:pt x="4614" y="35462"/>
                  </a:cubicBezTo>
                  <a:cubicBezTo>
                    <a:pt x="5181" y="35063"/>
                    <a:pt x="5573" y="34467"/>
                    <a:pt x="6206" y="34131"/>
                  </a:cubicBezTo>
                  <a:cubicBezTo>
                    <a:pt x="6333" y="34063"/>
                    <a:pt x="6438" y="33998"/>
                    <a:pt x="6340" y="33863"/>
                  </a:cubicBezTo>
                  <a:cubicBezTo>
                    <a:pt x="6101" y="33524"/>
                    <a:pt x="6066" y="33127"/>
                    <a:pt x="5933" y="32767"/>
                  </a:cubicBezTo>
                  <a:cubicBezTo>
                    <a:pt x="5769" y="32323"/>
                    <a:pt x="5664" y="31818"/>
                    <a:pt x="5392" y="31436"/>
                  </a:cubicBezTo>
                  <a:cubicBezTo>
                    <a:pt x="4882" y="30720"/>
                    <a:pt x="4675" y="29901"/>
                    <a:pt x="4328" y="29133"/>
                  </a:cubicBezTo>
                  <a:cubicBezTo>
                    <a:pt x="3817" y="27997"/>
                    <a:pt x="3460" y="26803"/>
                    <a:pt x="3025" y="25638"/>
                  </a:cubicBezTo>
                  <a:cubicBezTo>
                    <a:pt x="2588" y="24465"/>
                    <a:pt x="2214" y="23281"/>
                    <a:pt x="1944" y="22069"/>
                  </a:cubicBezTo>
                  <a:cubicBezTo>
                    <a:pt x="1666" y="20820"/>
                    <a:pt x="1457" y="19561"/>
                    <a:pt x="1379" y="18278"/>
                  </a:cubicBezTo>
                  <a:cubicBezTo>
                    <a:pt x="1296" y="16911"/>
                    <a:pt x="1233" y="15546"/>
                    <a:pt x="1379" y="14187"/>
                  </a:cubicBezTo>
                  <a:cubicBezTo>
                    <a:pt x="1454" y="13484"/>
                    <a:pt x="1617" y="12782"/>
                    <a:pt x="1706" y="12083"/>
                  </a:cubicBezTo>
                  <a:cubicBezTo>
                    <a:pt x="1839" y="11030"/>
                    <a:pt x="2018" y="9989"/>
                    <a:pt x="2287" y="8969"/>
                  </a:cubicBezTo>
                  <a:cubicBezTo>
                    <a:pt x="2634" y="7649"/>
                    <a:pt x="3027" y="6344"/>
                    <a:pt x="3598" y="5078"/>
                  </a:cubicBezTo>
                  <a:cubicBezTo>
                    <a:pt x="4003" y="4180"/>
                    <a:pt x="4528" y="3317"/>
                    <a:pt x="4778" y="2353"/>
                  </a:cubicBezTo>
                  <a:cubicBezTo>
                    <a:pt x="4818" y="2204"/>
                    <a:pt x="4929" y="2071"/>
                    <a:pt x="5006" y="1930"/>
                  </a:cubicBezTo>
                  <a:close/>
                  <a:moveTo>
                    <a:pt x="5247" y="1"/>
                  </a:moveTo>
                  <a:cubicBezTo>
                    <a:pt x="5196" y="1"/>
                    <a:pt x="5141" y="18"/>
                    <a:pt x="5080" y="59"/>
                  </a:cubicBezTo>
                  <a:cubicBezTo>
                    <a:pt x="4765" y="270"/>
                    <a:pt x="4406" y="440"/>
                    <a:pt x="4248" y="822"/>
                  </a:cubicBezTo>
                  <a:cubicBezTo>
                    <a:pt x="4007" y="1412"/>
                    <a:pt x="3605" y="1925"/>
                    <a:pt x="3308" y="2493"/>
                  </a:cubicBezTo>
                  <a:cubicBezTo>
                    <a:pt x="2962" y="3155"/>
                    <a:pt x="2699" y="3847"/>
                    <a:pt x="2364" y="4513"/>
                  </a:cubicBezTo>
                  <a:cubicBezTo>
                    <a:pt x="1934" y="5365"/>
                    <a:pt x="1729" y="6281"/>
                    <a:pt x="1556" y="7214"/>
                  </a:cubicBezTo>
                  <a:cubicBezTo>
                    <a:pt x="1382" y="8142"/>
                    <a:pt x="1020" y="9023"/>
                    <a:pt x="883" y="9980"/>
                  </a:cubicBezTo>
                  <a:cubicBezTo>
                    <a:pt x="679" y="11392"/>
                    <a:pt x="327" y="12782"/>
                    <a:pt x="256" y="14219"/>
                  </a:cubicBezTo>
                  <a:cubicBezTo>
                    <a:pt x="207" y="15215"/>
                    <a:pt x="170" y="16213"/>
                    <a:pt x="124" y="17210"/>
                  </a:cubicBezTo>
                  <a:cubicBezTo>
                    <a:pt x="113" y="17475"/>
                    <a:pt x="309" y="17693"/>
                    <a:pt x="235" y="17973"/>
                  </a:cubicBezTo>
                  <a:cubicBezTo>
                    <a:pt x="1" y="18856"/>
                    <a:pt x="395" y="19707"/>
                    <a:pt x="442" y="20578"/>
                  </a:cubicBezTo>
                  <a:cubicBezTo>
                    <a:pt x="476" y="21233"/>
                    <a:pt x="635" y="21888"/>
                    <a:pt x="724" y="22532"/>
                  </a:cubicBezTo>
                  <a:cubicBezTo>
                    <a:pt x="819" y="23229"/>
                    <a:pt x="958" y="23935"/>
                    <a:pt x="1160" y="24582"/>
                  </a:cubicBezTo>
                  <a:cubicBezTo>
                    <a:pt x="1448" y="25511"/>
                    <a:pt x="1763" y="26439"/>
                    <a:pt x="2093" y="27359"/>
                  </a:cubicBezTo>
                  <a:cubicBezTo>
                    <a:pt x="2231" y="27745"/>
                    <a:pt x="2290" y="28162"/>
                    <a:pt x="2452" y="28520"/>
                  </a:cubicBezTo>
                  <a:cubicBezTo>
                    <a:pt x="2757" y="29190"/>
                    <a:pt x="2986" y="29890"/>
                    <a:pt x="3400" y="30529"/>
                  </a:cubicBezTo>
                  <a:cubicBezTo>
                    <a:pt x="3925" y="31338"/>
                    <a:pt x="4196" y="32309"/>
                    <a:pt x="4888" y="33006"/>
                  </a:cubicBezTo>
                  <a:cubicBezTo>
                    <a:pt x="5378" y="33499"/>
                    <a:pt x="5208" y="33681"/>
                    <a:pt x="4763" y="34014"/>
                  </a:cubicBezTo>
                  <a:cubicBezTo>
                    <a:pt x="4262" y="34389"/>
                    <a:pt x="3617" y="34645"/>
                    <a:pt x="3323" y="35216"/>
                  </a:cubicBezTo>
                  <a:cubicBezTo>
                    <a:pt x="2746" y="36333"/>
                    <a:pt x="3372" y="37232"/>
                    <a:pt x="4575" y="37692"/>
                  </a:cubicBezTo>
                  <a:cubicBezTo>
                    <a:pt x="5150" y="37912"/>
                    <a:pt x="5765" y="38066"/>
                    <a:pt x="6325" y="38291"/>
                  </a:cubicBezTo>
                  <a:cubicBezTo>
                    <a:pt x="7219" y="38649"/>
                    <a:pt x="9523" y="39433"/>
                    <a:pt x="11215" y="39433"/>
                  </a:cubicBezTo>
                  <a:cubicBezTo>
                    <a:pt x="11277" y="39433"/>
                    <a:pt x="11338" y="39432"/>
                    <a:pt x="11398" y="39430"/>
                  </a:cubicBezTo>
                  <a:cubicBezTo>
                    <a:pt x="11987" y="39408"/>
                    <a:pt x="12489" y="39280"/>
                    <a:pt x="12809" y="38988"/>
                  </a:cubicBezTo>
                  <a:cubicBezTo>
                    <a:pt x="13687" y="38186"/>
                    <a:pt x="14348" y="36173"/>
                    <a:pt x="14503" y="35024"/>
                  </a:cubicBezTo>
                  <a:cubicBezTo>
                    <a:pt x="14735" y="33320"/>
                    <a:pt x="14955" y="31600"/>
                    <a:pt x="14635" y="29867"/>
                  </a:cubicBezTo>
                  <a:cubicBezTo>
                    <a:pt x="14547" y="29393"/>
                    <a:pt x="14291" y="29052"/>
                    <a:pt x="13906" y="28907"/>
                  </a:cubicBezTo>
                  <a:cubicBezTo>
                    <a:pt x="13762" y="28852"/>
                    <a:pt x="13613" y="28827"/>
                    <a:pt x="13466" y="28827"/>
                  </a:cubicBezTo>
                  <a:cubicBezTo>
                    <a:pt x="13081" y="28827"/>
                    <a:pt x="12708" y="29003"/>
                    <a:pt x="12477" y="29299"/>
                  </a:cubicBezTo>
                  <a:cubicBezTo>
                    <a:pt x="12230" y="29615"/>
                    <a:pt x="11781" y="29587"/>
                    <a:pt x="11593" y="29944"/>
                  </a:cubicBezTo>
                  <a:cubicBezTo>
                    <a:pt x="11571" y="29986"/>
                    <a:pt x="11529" y="30003"/>
                    <a:pt x="11481" y="30003"/>
                  </a:cubicBezTo>
                  <a:cubicBezTo>
                    <a:pt x="11378" y="30003"/>
                    <a:pt x="11248" y="29922"/>
                    <a:pt x="11234" y="29840"/>
                  </a:cubicBezTo>
                  <a:cubicBezTo>
                    <a:pt x="11126" y="29207"/>
                    <a:pt x="10546" y="28826"/>
                    <a:pt x="10333" y="28244"/>
                  </a:cubicBezTo>
                  <a:cubicBezTo>
                    <a:pt x="9975" y="27270"/>
                    <a:pt x="9567" y="26321"/>
                    <a:pt x="9273" y="25318"/>
                  </a:cubicBezTo>
                  <a:cubicBezTo>
                    <a:pt x="8954" y="24225"/>
                    <a:pt x="8824" y="23110"/>
                    <a:pt x="8534" y="22020"/>
                  </a:cubicBezTo>
                  <a:cubicBezTo>
                    <a:pt x="8308" y="21170"/>
                    <a:pt x="8439" y="20280"/>
                    <a:pt x="8298" y="19443"/>
                  </a:cubicBezTo>
                  <a:cubicBezTo>
                    <a:pt x="8073" y="18105"/>
                    <a:pt x="8290" y="16802"/>
                    <a:pt x="8310" y="15487"/>
                  </a:cubicBezTo>
                  <a:cubicBezTo>
                    <a:pt x="8332" y="14114"/>
                    <a:pt x="8629" y="12763"/>
                    <a:pt x="8874" y="11414"/>
                  </a:cubicBezTo>
                  <a:cubicBezTo>
                    <a:pt x="9017" y="10627"/>
                    <a:pt x="9194" y="9820"/>
                    <a:pt x="9544" y="9103"/>
                  </a:cubicBezTo>
                  <a:cubicBezTo>
                    <a:pt x="9886" y="8399"/>
                    <a:pt x="10125" y="7667"/>
                    <a:pt x="10421" y="6951"/>
                  </a:cubicBezTo>
                  <a:cubicBezTo>
                    <a:pt x="10944" y="5686"/>
                    <a:pt x="11428" y="4405"/>
                    <a:pt x="11978" y="3151"/>
                  </a:cubicBezTo>
                  <a:cubicBezTo>
                    <a:pt x="12187" y="2673"/>
                    <a:pt x="11919" y="1970"/>
                    <a:pt x="11440" y="1970"/>
                  </a:cubicBezTo>
                  <a:cubicBezTo>
                    <a:pt x="11406" y="1970"/>
                    <a:pt x="11370" y="1973"/>
                    <a:pt x="11334" y="1981"/>
                  </a:cubicBezTo>
                  <a:cubicBezTo>
                    <a:pt x="10129" y="2230"/>
                    <a:pt x="8904" y="2522"/>
                    <a:pt x="7791" y="3008"/>
                  </a:cubicBezTo>
                  <a:cubicBezTo>
                    <a:pt x="7431" y="3165"/>
                    <a:pt x="7230" y="3268"/>
                    <a:pt x="7093" y="3268"/>
                  </a:cubicBezTo>
                  <a:cubicBezTo>
                    <a:pt x="6912" y="3268"/>
                    <a:pt x="6842" y="3090"/>
                    <a:pt x="6669" y="2622"/>
                  </a:cubicBezTo>
                  <a:cubicBezTo>
                    <a:pt x="6369" y="1812"/>
                    <a:pt x="6227" y="927"/>
                    <a:pt x="5599" y="236"/>
                  </a:cubicBezTo>
                  <a:cubicBezTo>
                    <a:pt x="5486" y="112"/>
                    <a:pt x="5378" y="1"/>
                    <a:pt x="52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2" name="Google Shape;612;p25"/>
            <p:cNvSpPr/>
            <p:nvPr/>
          </p:nvSpPr>
          <p:spPr>
            <a:xfrm>
              <a:off x="3288423" y="3464525"/>
              <a:ext cx="178987" cy="531341"/>
            </a:xfrm>
            <a:custGeom>
              <a:avLst/>
              <a:gdLst/>
              <a:ahLst/>
              <a:cxnLst/>
              <a:rect l="l" t="t" r="r" b="b"/>
              <a:pathLst>
                <a:path w="12228" h="36300" extrusionOk="0">
                  <a:moveTo>
                    <a:pt x="3773" y="1"/>
                  </a:moveTo>
                  <a:cubicBezTo>
                    <a:pt x="3696" y="141"/>
                    <a:pt x="3585" y="274"/>
                    <a:pt x="3545" y="425"/>
                  </a:cubicBezTo>
                  <a:cubicBezTo>
                    <a:pt x="3295" y="1387"/>
                    <a:pt x="2770" y="2250"/>
                    <a:pt x="2365" y="3148"/>
                  </a:cubicBezTo>
                  <a:cubicBezTo>
                    <a:pt x="1794" y="4416"/>
                    <a:pt x="1401" y="5720"/>
                    <a:pt x="1054" y="7039"/>
                  </a:cubicBezTo>
                  <a:cubicBezTo>
                    <a:pt x="785" y="8059"/>
                    <a:pt x="606" y="9100"/>
                    <a:pt x="473" y="10153"/>
                  </a:cubicBezTo>
                  <a:cubicBezTo>
                    <a:pt x="384" y="10853"/>
                    <a:pt x="221" y="11555"/>
                    <a:pt x="146" y="12257"/>
                  </a:cubicBezTo>
                  <a:cubicBezTo>
                    <a:pt x="0" y="13616"/>
                    <a:pt x="63" y="14981"/>
                    <a:pt x="146" y="16348"/>
                  </a:cubicBezTo>
                  <a:cubicBezTo>
                    <a:pt x="224" y="17632"/>
                    <a:pt x="433" y="18890"/>
                    <a:pt x="711" y="20140"/>
                  </a:cubicBezTo>
                  <a:cubicBezTo>
                    <a:pt x="981" y="21352"/>
                    <a:pt x="1355" y="22535"/>
                    <a:pt x="1792" y="23709"/>
                  </a:cubicBezTo>
                  <a:cubicBezTo>
                    <a:pt x="2227" y="24873"/>
                    <a:pt x="2584" y="26067"/>
                    <a:pt x="3095" y="27203"/>
                  </a:cubicBezTo>
                  <a:cubicBezTo>
                    <a:pt x="3442" y="27971"/>
                    <a:pt x="3649" y="28790"/>
                    <a:pt x="4159" y="29506"/>
                  </a:cubicBezTo>
                  <a:cubicBezTo>
                    <a:pt x="4431" y="29889"/>
                    <a:pt x="4536" y="30393"/>
                    <a:pt x="4700" y="30837"/>
                  </a:cubicBezTo>
                  <a:cubicBezTo>
                    <a:pt x="4833" y="31197"/>
                    <a:pt x="4868" y="31594"/>
                    <a:pt x="5107" y="31933"/>
                  </a:cubicBezTo>
                  <a:cubicBezTo>
                    <a:pt x="5205" y="32069"/>
                    <a:pt x="5100" y="32133"/>
                    <a:pt x="4973" y="32201"/>
                  </a:cubicBezTo>
                  <a:cubicBezTo>
                    <a:pt x="4340" y="32537"/>
                    <a:pt x="3948" y="33134"/>
                    <a:pt x="3381" y="33532"/>
                  </a:cubicBezTo>
                  <a:cubicBezTo>
                    <a:pt x="2923" y="33854"/>
                    <a:pt x="3063" y="34092"/>
                    <a:pt x="3381" y="34376"/>
                  </a:cubicBezTo>
                  <a:cubicBezTo>
                    <a:pt x="3920" y="34861"/>
                    <a:pt x="4635" y="35048"/>
                    <a:pt x="5294" y="35287"/>
                  </a:cubicBezTo>
                  <a:cubicBezTo>
                    <a:pt x="6640" y="35776"/>
                    <a:pt x="8080" y="35961"/>
                    <a:pt x="9481" y="36269"/>
                  </a:cubicBezTo>
                  <a:cubicBezTo>
                    <a:pt x="9578" y="36291"/>
                    <a:pt x="9678" y="36299"/>
                    <a:pt x="9781" y="36299"/>
                  </a:cubicBezTo>
                  <a:cubicBezTo>
                    <a:pt x="10127" y="36299"/>
                    <a:pt x="10498" y="36201"/>
                    <a:pt x="10852" y="36174"/>
                  </a:cubicBezTo>
                  <a:cubicBezTo>
                    <a:pt x="11040" y="36160"/>
                    <a:pt x="11066" y="36041"/>
                    <a:pt x="11122" y="35899"/>
                  </a:cubicBezTo>
                  <a:cubicBezTo>
                    <a:pt x="11635" y="34613"/>
                    <a:pt x="12004" y="33289"/>
                    <a:pt x="12136" y="31924"/>
                  </a:cubicBezTo>
                  <a:cubicBezTo>
                    <a:pt x="12227" y="30978"/>
                    <a:pt x="12200" y="30020"/>
                    <a:pt x="12200" y="29068"/>
                  </a:cubicBezTo>
                  <a:cubicBezTo>
                    <a:pt x="12200" y="28749"/>
                    <a:pt x="12020" y="28528"/>
                    <a:pt x="11742" y="28528"/>
                  </a:cubicBezTo>
                  <a:cubicBezTo>
                    <a:pt x="11677" y="28528"/>
                    <a:pt x="11608" y="28540"/>
                    <a:pt x="11534" y="28566"/>
                  </a:cubicBezTo>
                  <a:cubicBezTo>
                    <a:pt x="11128" y="28702"/>
                    <a:pt x="10691" y="28818"/>
                    <a:pt x="10380" y="29163"/>
                  </a:cubicBezTo>
                  <a:cubicBezTo>
                    <a:pt x="10175" y="29389"/>
                    <a:pt x="9998" y="29498"/>
                    <a:pt x="9827" y="29498"/>
                  </a:cubicBezTo>
                  <a:cubicBezTo>
                    <a:pt x="9634" y="29498"/>
                    <a:pt x="9450" y="29357"/>
                    <a:pt x="9249" y="29086"/>
                  </a:cubicBezTo>
                  <a:cubicBezTo>
                    <a:pt x="8526" y="28115"/>
                    <a:pt x="8081" y="27018"/>
                    <a:pt x="7579" y="25947"/>
                  </a:cubicBezTo>
                  <a:cubicBezTo>
                    <a:pt x="7055" y="24829"/>
                    <a:pt x="6746" y="23635"/>
                    <a:pt x="6569" y="22444"/>
                  </a:cubicBezTo>
                  <a:cubicBezTo>
                    <a:pt x="6468" y="21765"/>
                    <a:pt x="6138" y="21143"/>
                    <a:pt x="6144" y="20443"/>
                  </a:cubicBezTo>
                  <a:cubicBezTo>
                    <a:pt x="6148" y="20001"/>
                    <a:pt x="6070" y="19528"/>
                    <a:pt x="5971" y="19108"/>
                  </a:cubicBezTo>
                  <a:cubicBezTo>
                    <a:pt x="5686" y="17908"/>
                    <a:pt x="5893" y="16706"/>
                    <a:pt x="5827" y="15509"/>
                  </a:cubicBezTo>
                  <a:cubicBezTo>
                    <a:pt x="5773" y="14510"/>
                    <a:pt x="5821" y="13507"/>
                    <a:pt x="5971" y="12517"/>
                  </a:cubicBezTo>
                  <a:cubicBezTo>
                    <a:pt x="6077" y="11816"/>
                    <a:pt x="5951" y="11062"/>
                    <a:pt x="6174" y="10405"/>
                  </a:cubicBezTo>
                  <a:cubicBezTo>
                    <a:pt x="6480" y="9494"/>
                    <a:pt x="6588" y="8539"/>
                    <a:pt x="6966" y="7647"/>
                  </a:cubicBezTo>
                  <a:cubicBezTo>
                    <a:pt x="7580" y="6193"/>
                    <a:pt x="7983" y="4664"/>
                    <a:pt x="8699" y="3242"/>
                  </a:cubicBezTo>
                  <a:cubicBezTo>
                    <a:pt x="8980" y="2685"/>
                    <a:pt x="9196" y="2098"/>
                    <a:pt x="9437" y="1535"/>
                  </a:cubicBezTo>
                  <a:cubicBezTo>
                    <a:pt x="9367" y="1503"/>
                    <a:pt x="9304" y="1491"/>
                    <a:pt x="9245" y="1491"/>
                  </a:cubicBezTo>
                  <a:cubicBezTo>
                    <a:pt x="9035" y="1491"/>
                    <a:pt x="8885" y="1654"/>
                    <a:pt x="8711" y="1696"/>
                  </a:cubicBezTo>
                  <a:cubicBezTo>
                    <a:pt x="7930" y="1886"/>
                    <a:pt x="7086" y="1925"/>
                    <a:pt x="6440" y="2542"/>
                  </a:cubicBezTo>
                  <a:cubicBezTo>
                    <a:pt x="6216" y="2756"/>
                    <a:pt x="5905" y="2880"/>
                    <a:pt x="5600" y="2880"/>
                  </a:cubicBezTo>
                  <a:cubicBezTo>
                    <a:pt x="5164" y="2880"/>
                    <a:pt x="4738" y="2627"/>
                    <a:pt x="4591" y="2020"/>
                  </a:cubicBezTo>
                  <a:cubicBezTo>
                    <a:pt x="4425" y="1328"/>
                    <a:pt x="4023" y="708"/>
                    <a:pt x="3773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13" name="Google Shape;613;p25"/>
          <p:cNvGrpSpPr/>
          <p:nvPr/>
        </p:nvGrpSpPr>
        <p:grpSpPr>
          <a:xfrm>
            <a:off x="3705861" y="3846118"/>
            <a:ext cx="222744" cy="624631"/>
            <a:chOff x="3593968" y="3125480"/>
            <a:chExt cx="167058" cy="468473"/>
          </a:xfrm>
        </p:grpSpPr>
        <p:sp>
          <p:nvSpPr>
            <p:cNvPr id="614" name="Google Shape;614;p25"/>
            <p:cNvSpPr/>
            <p:nvPr/>
          </p:nvSpPr>
          <p:spPr>
            <a:xfrm>
              <a:off x="3608224" y="3153086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5" name="Google Shape;615;p25"/>
            <p:cNvSpPr/>
            <p:nvPr/>
          </p:nvSpPr>
          <p:spPr>
            <a:xfrm>
              <a:off x="3593968" y="3125480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16" name="Google Shape;616;p25"/>
          <p:cNvGrpSpPr/>
          <p:nvPr/>
        </p:nvGrpSpPr>
        <p:grpSpPr>
          <a:xfrm>
            <a:off x="6139656" y="3822619"/>
            <a:ext cx="310881" cy="719599"/>
            <a:chOff x="5349941" y="3093980"/>
            <a:chExt cx="233161" cy="539699"/>
          </a:xfrm>
        </p:grpSpPr>
        <p:sp>
          <p:nvSpPr>
            <p:cNvPr id="617" name="Google Shape;617;p25"/>
            <p:cNvSpPr/>
            <p:nvPr/>
          </p:nvSpPr>
          <p:spPr>
            <a:xfrm>
              <a:off x="5349941" y="3093980"/>
              <a:ext cx="233161" cy="539699"/>
            </a:xfrm>
            <a:custGeom>
              <a:avLst/>
              <a:gdLst/>
              <a:ahLst/>
              <a:cxnLst/>
              <a:rect l="l" t="t" r="r" b="b"/>
              <a:pathLst>
                <a:path w="15929" h="36871" extrusionOk="0">
                  <a:moveTo>
                    <a:pt x="12927" y="1310"/>
                  </a:moveTo>
                  <a:cubicBezTo>
                    <a:pt x="13059" y="1310"/>
                    <a:pt x="13190" y="1410"/>
                    <a:pt x="13270" y="1603"/>
                  </a:cubicBezTo>
                  <a:cubicBezTo>
                    <a:pt x="14037" y="3447"/>
                    <a:pt x="14481" y="5410"/>
                    <a:pt x="14579" y="7405"/>
                  </a:cubicBezTo>
                  <a:cubicBezTo>
                    <a:pt x="14631" y="8401"/>
                    <a:pt x="14727" y="9404"/>
                    <a:pt x="14650" y="10394"/>
                  </a:cubicBezTo>
                  <a:cubicBezTo>
                    <a:pt x="14570" y="11450"/>
                    <a:pt x="14306" y="12494"/>
                    <a:pt x="14131" y="13546"/>
                  </a:cubicBezTo>
                  <a:cubicBezTo>
                    <a:pt x="13982" y="14438"/>
                    <a:pt x="13803" y="15329"/>
                    <a:pt x="13656" y="16221"/>
                  </a:cubicBezTo>
                  <a:cubicBezTo>
                    <a:pt x="13593" y="16615"/>
                    <a:pt x="13280" y="17030"/>
                    <a:pt x="13228" y="17476"/>
                  </a:cubicBezTo>
                  <a:cubicBezTo>
                    <a:pt x="13137" y="18254"/>
                    <a:pt x="12729" y="18969"/>
                    <a:pt x="12744" y="19765"/>
                  </a:cubicBezTo>
                  <a:cubicBezTo>
                    <a:pt x="12748" y="19962"/>
                    <a:pt x="12605" y="20084"/>
                    <a:pt x="12506" y="20227"/>
                  </a:cubicBezTo>
                  <a:cubicBezTo>
                    <a:pt x="12152" y="20745"/>
                    <a:pt x="12117" y="21370"/>
                    <a:pt x="11878" y="21917"/>
                  </a:cubicBezTo>
                  <a:cubicBezTo>
                    <a:pt x="11669" y="22395"/>
                    <a:pt x="11403" y="22852"/>
                    <a:pt x="11197" y="23339"/>
                  </a:cubicBezTo>
                  <a:cubicBezTo>
                    <a:pt x="10774" y="24333"/>
                    <a:pt x="10336" y="25329"/>
                    <a:pt x="9801" y="26271"/>
                  </a:cubicBezTo>
                  <a:cubicBezTo>
                    <a:pt x="9476" y="26843"/>
                    <a:pt x="9152" y="27421"/>
                    <a:pt x="8703" y="27949"/>
                  </a:cubicBezTo>
                  <a:cubicBezTo>
                    <a:pt x="8295" y="28429"/>
                    <a:pt x="8018" y="29096"/>
                    <a:pt x="7980" y="29777"/>
                  </a:cubicBezTo>
                  <a:cubicBezTo>
                    <a:pt x="7976" y="29848"/>
                    <a:pt x="8039" y="29955"/>
                    <a:pt x="8103" y="29991"/>
                  </a:cubicBezTo>
                  <a:cubicBezTo>
                    <a:pt x="8653" y="30287"/>
                    <a:pt x="9265" y="30417"/>
                    <a:pt x="9863" y="30417"/>
                  </a:cubicBezTo>
                  <a:cubicBezTo>
                    <a:pt x="10029" y="30417"/>
                    <a:pt x="10194" y="30407"/>
                    <a:pt x="10356" y="30388"/>
                  </a:cubicBezTo>
                  <a:cubicBezTo>
                    <a:pt x="10403" y="30382"/>
                    <a:pt x="10446" y="30380"/>
                    <a:pt x="10486" y="30380"/>
                  </a:cubicBezTo>
                  <a:cubicBezTo>
                    <a:pt x="10845" y="30380"/>
                    <a:pt x="10963" y="30592"/>
                    <a:pt x="11120" y="30749"/>
                  </a:cubicBezTo>
                  <a:cubicBezTo>
                    <a:pt x="11379" y="31008"/>
                    <a:pt x="11197" y="31415"/>
                    <a:pt x="11012" y="31581"/>
                  </a:cubicBezTo>
                  <a:cubicBezTo>
                    <a:pt x="10601" y="31950"/>
                    <a:pt x="10266" y="32382"/>
                    <a:pt x="9933" y="32794"/>
                  </a:cubicBezTo>
                  <a:cubicBezTo>
                    <a:pt x="9462" y="33377"/>
                    <a:pt x="8653" y="33346"/>
                    <a:pt x="8173" y="33865"/>
                  </a:cubicBezTo>
                  <a:cubicBezTo>
                    <a:pt x="7504" y="34590"/>
                    <a:pt x="6473" y="34738"/>
                    <a:pt x="5638" y="35201"/>
                  </a:cubicBezTo>
                  <a:cubicBezTo>
                    <a:pt x="5236" y="35424"/>
                    <a:pt x="4663" y="35606"/>
                    <a:pt x="4139" y="35715"/>
                  </a:cubicBezTo>
                  <a:cubicBezTo>
                    <a:pt x="4051" y="35733"/>
                    <a:pt x="3965" y="35742"/>
                    <a:pt x="3882" y="35742"/>
                  </a:cubicBezTo>
                  <a:cubicBezTo>
                    <a:pt x="3305" y="35742"/>
                    <a:pt x="2864" y="35319"/>
                    <a:pt x="2635" y="34737"/>
                  </a:cubicBezTo>
                  <a:cubicBezTo>
                    <a:pt x="2359" y="34039"/>
                    <a:pt x="2036" y="33360"/>
                    <a:pt x="1840" y="32632"/>
                  </a:cubicBezTo>
                  <a:cubicBezTo>
                    <a:pt x="1529" y="31483"/>
                    <a:pt x="1307" y="30321"/>
                    <a:pt x="1148" y="29146"/>
                  </a:cubicBezTo>
                  <a:cubicBezTo>
                    <a:pt x="1174" y="28775"/>
                    <a:pt x="1008" y="28419"/>
                    <a:pt x="1097" y="28043"/>
                  </a:cubicBezTo>
                  <a:cubicBezTo>
                    <a:pt x="1157" y="27799"/>
                    <a:pt x="1142" y="27603"/>
                    <a:pt x="1483" y="27443"/>
                  </a:cubicBezTo>
                  <a:cubicBezTo>
                    <a:pt x="1591" y="27393"/>
                    <a:pt x="1677" y="27372"/>
                    <a:pt x="1749" y="27372"/>
                  </a:cubicBezTo>
                  <a:cubicBezTo>
                    <a:pt x="1929" y="27372"/>
                    <a:pt x="2027" y="27499"/>
                    <a:pt x="2173" y="27605"/>
                  </a:cubicBezTo>
                  <a:cubicBezTo>
                    <a:pt x="2562" y="27884"/>
                    <a:pt x="2989" y="28107"/>
                    <a:pt x="3305" y="28491"/>
                  </a:cubicBezTo>
                  <a:cubicBezTo>
                    <a:pt x="3370" y="28570"/>
                    <a:pt x="3467" y="28604"/>
                    <a:pt x="3578" y="28604"/>
                  </a:cubicBezTo>
                  <a:cubicBezTo>
                    <a:pt x="3907" y="28604"/>
                    <a:pt x="4366" y="28308"/>
                    <a:pt x="4536" y="27980"/>
                  </a:cubicBezTo>
                  <a:cubicBezTo>
                    <a:pt x="4977" y="27132"/>
                    <a:pt x="5231" y="26216"/>
                    <a:pt x="5696" y="25369"/>
                  </a:cubicBezTo>
                  <a:cubicBezTo>
                    <a:pt x="5998" y="24820"/>
                    <a:pt x="6213" y="24169"/>
                    <a:pt x="6373" y="23540"/>
                  </a:cubicBezTo>
                  <a:cubicBezTo>
                    <a:pt x="6578" y="22733"/>
                    <a:pt x="6987" y="21995"/>
                    <a:pt x="7202" y="21198"/>
                  </a:cubicBezTo>
                  <a:cubicBezTo>
                    <a:pt x="7513" y="20044"/>
                    <a:pt x="7832" y="18890"/>
                    <a:pt x="8063" y="17721"/>
                  </a:cubicBezTo>
                  <a:cubicBezTo>
                    <a:pt x="8290" y="16565"/>
                    <a:pt x="8346" y="15382"/>
                    <a:pt x="8548" y="14217"/>
                  </a:cubicBezTo>
                  <a:cubicBezTo>
                    <a:pt x="8669" y="13519"/>
                    <a:pt x="8479" y="12782"/>
                    <a:pt x="8636" y="12077"/>
                  </a:cubicBezTo>
                  <a:cubicBezTo>
                    <a:pt x="8845" y="11130"/>
                    <a:pt x="8470" y="10201"/>
                    <a:pt x="8591" y="9254"/>
                  </a:cubicBezTo>
                  <a:cubicBezTo>
                    <a:pt x="8628" y="8964"/>
                    <a:pt x="8495" y="8640"/>
                    <a:pt x="8393" y="8347"/>
                  </a:cubicBezTo>
                  <a:cubicBezTo>
                    <a:pt x="8063" y="7404"/>
                    <a:pt x="8069" y="6405"/>
                    <a:pt x="7855" y="5440"/>
                  </a:cubicBezTo>
                  <a:cubicBezTo>
                    <a:pt x="7688" y="4686"/>
                    <a:pt x="7361" y="3983"/>
                    <a:pt x="7190" y="3230"/>
                  </a:cubicBezTo>
                  <a:cubicBezTo>
                    <a:pt x="7114" y="2892"/>
                    <a:pt x="7181" y="2640"/>
                    <a:pt x="7353" y="2457"/>
                  </a:cubicBezTo>
                  <a:cubicBezTo>
                    <a:pt x="7403" y="2403"/>
                    <a:pt x="7456" y="2383"/>
                    <a:pt x="7508" y="2383"/>
                  </a:cubicBezTo>
                  <a:cubicBezTo>
                    <a:pt x="7677" y="2383"/>
                    <a:pt x="7848" y="2592"/>
                    <a:pt x="7955" y="2592"/>
                  </a:cubicBezTo>
                  <a:cubicBezTo>
                    <a:pt x="7956" y="2592"/>
                    <a:pt x="7956" y="2592"/>
                    <a:pt x="7957" y="2592"/>
                  </a:cubicBezTo>
                  <a:cubicBezTo>
                    <a:pt x="7962" y="2592"/>
                    <a:pt x="7967" y="2592"/>
                    <a:pt x="7972" y="2592"/>
                  </a:cubicBezTo>
                  <a:cubicBezTo>
                    <a:pt x="8540" y="2592"/>
                    <a:pt x="8708" y="3323"/>
                    <a:pt x="9238" y="3323"/>
                  </a:cubicBezTo>
                  <a:cubicBezTo>
                    <a:pt x="9303" y="3323"/>
                    <a:pt x="9374" y="3311"/>
                    <a:pt x="9453" y="3286"/>
                  </a:cubicBezTo>
                  <a:lnTo>
                    <a:pt x="9453" y="3286"/>
                  </a:lnTo>
                  <a:cubicBezTo>
                    <a:pt x="9313" y="3820"/>
                    <a:pt x="10190" y="3615"/>
                    <a:pt x="10117" y="4113"/>
                  </a:cubicBezTo>
                  <a:cubicBezTo>
                    <a:pt x="10115" y="4128"/>
                    <a:pt x="10277" y="4185"/>
                    <a:pt x="10364" y="4186"/>
                  </a:cubicBezTo>
                  <a:cubicBezTo>
                    <a:pt x="10367" y="4186"/>
                    <a:pt x="10369" y="4186"/>
                    <a:pt x="10372" y="4186"/>
                  </a:cubicBezTo>
                  <a:cubicBezTo>
                    <a:pt x="10862" y="4186"/>
                    <a:pt x="11564" y="3564"/>
                    <a:pt x="11752" y="3116"/>
                  </a:cubicBezTo>
                  <a:cubicBezTo>
                    <a:pt x="11995" y="2544"/>
                    <a:pt x="12296" y="1996"/>
                    <a:pt x="12647" y="1484"/>
                  </a:cubicBezTo>
                  <a:cubicBezTo>
                    <a:pt x="12727" y="1367"/>
                    <a:pt x="12827" y="1310"/>
                    <a:pt x="12927" y="1310"/>
                  </a:cubicBezTo>
                  <a:close/>
                  <a:moveTo>
                    <a:pt x="12887" y="1"/>
                  </a:moveTo>
                  <a:cubicBezTo>
                    <a:pt x="12771" y="1"/>
                    <a:pt x="12650" y="41"/>
                    <a:pt x="12523" y="140"/>
                  </a:cubicBezTo>
                  <a:cubicBezTo>
                    <a:pt x="11957" y="581"/>
                    <a:pt x="11346" y="1034"/>
                    <a:pt x="11223" y="1824"/>
                  </a:cubicBezTo>
                  <a:cubicBezTo>
                    <a:pt x="11154" y="2269"/>
                    <a:pt x="10693" y="2710"/>
                    <a:pt x="10406" y="2710"/>
                  </a:cubicBezTo>
                  <a:cubicBezTo>
                    <a:pt x="10348" y="2710"/>
                    <a:pt x="10297" y="2692"/>
                    <a:pt x="10257" y="2652"/>
                  </a:cubicBezTo>
                  <a:cubicBezTo>
                    <a:pt x="9907" y="2293"/>
                    <a:pt x="9388" y="2203"/>
                    <a:pt x="9062" y="1830"/>
                  </a:cubicBezTo>
                  <a:cubicBezTo>
                    <a:pt x="8642" y="1350"/>
                    <a:pt x="8099" y="1195"/>
                    <a:pt x="7526" y="1195"/>
                  </a:cubicBezTo>
                  <a:cubicBezTo>
                    <a:pt x="7343" y="1195"/>
                    <a:pt x="7156" y="1210"/>
                    <a:pt x="6970" y="1237"/>
                  </a:cubicBezTo>
                  <a:cubicBezTo>
                    <a:pt x="6277" y="1333"/>
                    <a:pt x="5810" y="2349"/>
                    <a:pt x="6088" y="3136"/>
                  </a:cubicBezTo>
                  <a:cubicBezTo>
                    <a:pt x="6742" y="4984"/>
                    <a:pt x="7086" y="6890"/>
                    <a:pt x="7331" y="8817"/>
                  </a:cubicBezTo>
                  <a:cubicBezTo>
                    <a:pt x="7603" y="10944"/>
                    <a:pt x="7501" y="13074"/>
                    <a:pt x="7295" y="15197"/>
                  </a:cubicBezTo>
                  <a:cubicBezTo>
                    <a:pt x="7024" y="17985"/>
                    <a:pt x="6143" y="20642"/>
                    <a:pt x="5214" y="23277"/>
                  </a:cubicBezTo>
                  <a:cubicBezTo>
                    <a:pt x="4791" y="24475"/>
                    <a:pt x="4192" y="25614"/>
                    <a:pt x="3739" y="26803"/>
                  </a:cubicBezTo>
                  <a:cubicBezTo>
                    <a:pt x="3651" y="27033"/>
                    <a:pt x="3591" y="27123"/>
                    <a:pt x="3515" y="27123"/>
                  </a:cubicBezTo>
                  <a:cubicBezTo>
                    <a:pt x="3439" y="27123"/>
                    <a:pt x="3348" y="27036"/>
                    <a:pt x="3198" y="26910"/>
                  </a:cubicBezTo>
                  <a:cubicBezTo>
                    <a:pt x="2859" y="26625"/>
                    <a:pt x="2448" y="26398"/>
                    <a:pt x="2030" y="26234"/>
                  </a:cubicBezTo>
                  <a:cubicBezTo>
                    <a:pt x="1831" y="26156"/>
                    <a:pt x="1632" y="26109"/>
                    <a:pt x="1439" y="26109"/>
                  </a:cubicBezTo>
                  <a:cubicBezTo>
                    <a:pt x="1143" y="26109"/>
                    <a:pt x="859" y="26220"/>
                    <a:pt x="605" y="26501"/>
                  </a:cubicBezTo>
                  <a:cubicBezTo>
                    <a:pt x="136" y="27020"/>
                    <a:pt x="108" y="27630"/>
                    <a:pt x="61" y="28260"/>
                  </a:cubicBezTo>
                  <a:cubicBezTo>
                    <a:pt x="0" y="29096"/>
                    <a:pt x="120" y="29893"/>
                    <a:pt x="335" y="30707"/>
                  </a:cubicBezTo>
                  <a:cubicBezTo>
                    <a:pt x="804" y="32483"/>
                    <a:pt x="983" y="34337"/>
                    <a:pt x="2140" y="35903"/>
                  </a:cubicBezTo>
                  <a:cubicBezTo>
                    <a:pt x="2602" y="36528"/>
                    <a:pt x="3179" y="36870"/>
                    <a:pt x="3835" y="36870"/>
                  </a:cubicBezTo>
                  <a:cubicBezTo>
                    <a:pt x="4087" y="36870"/>
                    <a:pt x="4351" y="36820"/>
                    <a:pt x="4625" y="36715"/>
                  </a:cubicBezTo>
                  <a:cubicBezTo>
                    <a:pt x="4713" y="36681"/>
                    <a:pt x="4821" y="36622"/>
                    <a:pt x="4903" y="36622"/>
                  </a:cubicBezTo>
                  <a:cubicBezTo>
                    <a:pt x="4918" y="36622"/>
                    <a:pt x="4933" y="36625"/>
                    <a:pt x="4946" y="36630"/>
                  </a:cubicBezTo>
                  <a:cubicBezTo>
                    <a:pt x="5045" y="36666"/>
                    <a:pt x="5141" y="36681"/>
                    <a:pt x="5234" y="36681"/>
                  </a:cubicBezTo>
                  <a:cubicBezTo>
                    <a:pt x="5533" y="36681"/>
                    <a:pt x="5801" y="36526"/>
                    <a:pt x="6052" y="36426"/>
                  </a:cubicBezTo>
                  <a:cubicBezTo>
                    <a:pt x="7247" y="35943"/>
                    <a:pt x="8409" y="35368"/>
                    <a:pt x="9415" y="34583"/>
                  </a:cubicBezTo>
                  <a:cubicBezTo>
                    <a:pt x="9843" y="34248"/>
                    <a:pt x="10371" y="34059"/>
                    <a:pt x="10742" y="33679"/>
                  </a:cubicBezTo>
                  <a:cubicBezTo>
                    <a:pt x="11260" y="33149"/>
                    <a:pt x="11734" y="32578"/>
                    <a:pt x="12221" y="32019"/>
                  </a:cubicBezTo>
                  <a:cubicBezTo>
                    <a:pt x="12704" y="31466"/>
                    <a:pt x="12594" y="30289"/>
                    <a:pt x="12125" y="29759"/>
                  </a:cubicBezTo>
                  <a:cubicBezTo>
                    <a:pt x="11458" y="29005"/>
                    <a:pt x="10487" y="29296"/>
                    <a:pt x="9674" y="28966"/>
                  </a:cubicBezTo>
                  <a:cubicBezTo>
                    <a:pt x="10067" y="28223"/>
                    <a:pt x="10499" y="27502"/>
                    <a:pt x="10969" y="26805"/>
                  </a:cubicBezTo>
                  <a:cubicBezTo>
                    <a:pt x="11890" y="25436"/>
                    <a:pt x="12447" y="23934"/>
                    <a:pt x="13058" y="22452"/>
                  </a:cubicBezTo>
                  <a:cubicBezTo>
                    <a:pt x="13312" y="21834"/>
                    <a:pt x="13390" y="21105"/>
                    <a:pt x="13682" y="20514"/>
                  </a:cubicBezTo>
                  <a:cubicBezTo>
                    <a:pt x="14169" y="19526"/>
                    <a:pt x="14222" y="18455"/>
                    <a:pt x="14564" y="17445"/>
                  </a:cubicBezTo>
                  <a:cubicBezTo>
                    <a:pt x="14800" y="16742"/>
                    <a:pt x="14681" y="15916"/>
                    <a:pt x="14969" y="15241"/>
                  </a:cubicBezTo>
                  <a:cubicBezTo>
                    <a:pt x="15522" y="13946"/>
                    <a:pt x="15189" y="12538"/>
                    <a:pt x="15697" y="11240"/>
                  </a:cubicBezTo>
                  <a:cubicBezTo>
                    <a:pt x="15929" y="10648"/>
                    <a:pt x="15914" y="9967"/>
                    <a:pt x="15738" y="9296"/>
                  </a:cubicBezTo>
                  <a:cubicBezTo>
                    <a:pt x="15592" y="8741"/>
                    <a:pt x="15753" y="8143"/>
                    <a:pt x="15712" y="7553"/>
                  </a:cubicBezTo>
                  <a:cubicBezTo>
                    <a:pt x="15649" y="6681"/>
                    <a:pt x="15621" y="5792"/>
                    <a:pt x="15477" y="4936"/>
                  </a:cubicBezTo>
                  <a:cubicBezTo>
                    <a:pt x="15338" y="4101"/>
                    <a:pt x="14989" y="3286"/>
                    <a:pt x="14650" y="2495"/>
                  </a:cubicBezTo>
                  <a:cubicBezTo>
                    <a:pt x="14362" y="1822"/>
                    <a:pt x="14323" y="1029"/>
                    <a:pt x="13715" y="503"/>
                  </a:cubicBezTo>
                  <a:cubicBezTo>
                    <a:pt x="13473" y="293"/>
                    <a:pt x="13200" y="1"/>
                    <a:pt x="12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8" name="Google Shape;618;p25"/>
            <p:cNvSpPr/>
            <p:nvPr/>
          </p:nvSpPr>
          <p:spPr>
            <a:xfrm>
              <a:off x="5364681" y="3113155"/>
              <a:ext cx="200841" cy="503998"/>
            </a:xfrm>
            <a:custGeom>
              <a:avLst/>
              <a:gdLst/>
              <a:ahLst/>
              <a:cxnLst/>
              <a:rect l="l" t="t" r="r" b="b"/>
              <a:pathLst>
                <a:path w="13721" h="34432" extrusionOk="0">
                  <a:moveTo>
                    <a:pt x="11920" y="0"/>
                  </a:moveTo>
                  <a:cubicBezTo>
                    <a:pt x="11820" y="0"/>
                    <a:pt x="11720" y="57"/>
                    <a:pt x="11640" y="174"/>
                  </a:cubicBezTo>
                  <a:cubicBezTo>
                    <a:pt x="11289" y="686"/>
                    <a:pt x="10988" y="1234"/>
                    <a:pt x="10745" y="1808"/>
                  </a:cubicBezTo>
                  <a:cubicBezTo>
                    <a:pt x="10557" y="2254"/>
                    <a:pt x="9855" y="2877"/>
                    <a:pt x="9365" y="2877"/>
                  </a:cubicBezTo>
                  <a:cubicBezTo>
                    <a:pt x="9362" y="2877"/>
                    <a:pt x="9360" y="2877"/>
                    <a:pt x="9357" y="2877"/>
                  </a:cubicBezTo>
                  <a:cubicBezTo>
                    <a:pt x="9270" y="2876"/>
                    <a:pt x="9108" y="2818"/>
                    <a:pt x="9110" y="2803"/>
                  </a:cubicBezTo>
                  <a:cubicBezTo>
                    <a:pt x="9183" y="2306"/>
                    <a:pt x="8306" y="2510"/>
                    <a:pt x="8446" y="1976"/>
                  </a:cubicBezTo>
                  <a:lnTo>
                    <a:pt x="8446" y="1976"/>
                  </a:lnTo>
                  <a:cubicBezTo>
                    <a:pt x="8367" y="2001"/>
                    <a:pt x="8296" y="2013"/>
                    <a:pt x="8231" y="2013"/>
                  </a:cubicBezTo>
                  <a:cubicBezTo>
                    <a:pt x="7701" y="2013"/>
                    <a:pt x="7533" y="1282"/>
                    <a:pt x="6965" y="1282"/>
                  </a:cubicBezTo>
                  <a:cubicBezTo>
                    <a:pt x="6960" y="1282"/>
                    <a:pt x="6955" y="1282"/>
                    <a:pt x="6950" y="1282"/>
                  </a:cubicBezTo>
                  <a:cubicBezTo>
                    <a:pt x="6949" y="1282"/>
                    <a:pt x="6949" y="1282"/>
                    <a:pt x="6948" y="1282"/>
                  </a:cubicBezTo>
                  <a:cubicBezTo>
                    <a:pt x="6841" y="1282"/>
                    <a:pt x="6670" y="1074"/>
                    <a:pt x="6502" y="1074"/>
                  </a:cubicBezTo>
                  <a:cubicBezTo>
                    <a:pt x="6449" y="1074"/>
                    <a:pt x="6397" y="1094"/>
                    <a:pt x="6346" y="1148"/>
                  </a:cubicBezTo>
                  <a:cubicBezTo>
                    <a:pt x="6174" y="1331"/>
                    <a:pt x="6107" y="1582"/>
                    <a:pt x="6183" y="1920"/>
                  </a:cubicBezTo>
                  <a:cubicBezTo>
                    <a:pt x="6354" y="2673"/>
                    <a:pt x="6681" y="3376"/>
                    <a:pt x="6848" y="4132"/>
                  </a:cubicBezTo>
                  <a:cubicBezTo>
                    <a:pt x="7062" y="5095"/>
                    <a:pt x="7056" y="6094"/>
                    <a:pt x="7386" y="7037"/>
                  </a:cubicBezTo>
                  <a:cubicBezTo>
                    <a:pt x="7488" y="7330"/>
                    <a:pt x="7621" y="7654"/>
                    <a:pt x="7584" y="7944"/>
                  </a:cubicBezTo>
                  <a:cubicBezTo>
                    <a:pt x="7463" y="8891"/>
                    <a:pt x="7838" y="9820"/>
                    <a:pt x="7629" y="10767"/>
                  </a:cubicBezTo>
                  <a:cubicBezTo>
                    <a:pt x="7472" y="11472"/>
                    <a:pt x="7662" y="12210"/>
                    <a:pt x="7541" y="12907"/>
                  </a:cubicBezTo>
                  <a:cubicBezTo>
                    <a:pt x="7339" y="14072"/>
                    <a:pt x="7283" y="15255"/>
                    <a:pt x="7056" y="16411"/>
                  </a:cubicBezTo>
                  <a:cubicBezTo>
                    <a:pt x="6825" y="17580"/>
                    <a:pt x="6506" y="18735"/>
                    <a:pt x="6195" y="19888"/>
                  </a:cubicBezTo>
                  <a:cubicBezTo>
                    <a:pt x="5980" y="20687"/>
                    <a:pt x="5571" y="21423"/>
                    <a:pt x="5366" y="22230"/>
                  </a:cubicBezTo>
                  <a:cubicBezTo>
                    <a:pt x="5206" y="22859"/>
                    <a:pt x="4991" y="23510"/>
                    <a:pt x="4689" y="24060"/>
                  </a:cubicBezTo>
                  <a:cubicBezTo>
                    <a:pt x="4224" y="24906"/>
                    <a:pt x="3970" y="25822"/>
                    <a:pt x="3529" y="26670"/>
                  </a:cubicBezTo>
                  <a:cubicBezTo>
                    <a:pt x="3359" y="26998"/>
                    <a:pt x="2900" y="27295"/>
                    <a:pt x="2571" y="27295"/>
                  </a:cubicBezTo>
                  <a:cubicBezTo>
                    <a:pt x="2460" y="27295"/>
                    <a:pt x="2363" y="27260"/>
                    <a:pt x="2298" y="27181"/>
                  </a:cubicBezTo>
                  <a:cubicBezTo>
                    <a:pt x="1982" y="26797"/>
                    <a:pt x="1555" y="26575"/>
                    <a:pt x="1166" y="26295"/>
                  </a:cubicBezTo>
                  <a:cubicBezTo>
                    <a:pt x="1020" y="26189"/>
                    <a:pt x="922" y="26062"/>
                    <a:pt x="742" y="26062"/>
                  </a:cubicBezTo>
                  <a:cubicBezTo>
                    <a:pt x="670" y="26062"/>
                    <a:pt x="584" y="26083"/>
                    <a:pt x="476" y="26133"/>
                  </a:cubicBezTo>
                  <a:cubicBezTo>
                    <a:pt x="135" y="26295"/>
                    <a:pt x="150" y="26489"/>
                    <a:pt x="90" y="26733"/>
                  </a:cubicBezTo>
                  <a:cubicBezTo>
                    <a:pt x="1" y="27109"/>
                    <a:pt x="167" y="27465"/>
                    <a:pt x="141" y="27836"/>
                  </a:cubicBezTo>
                  <a:cubicBezTo>
                    <a:pt x="300" y="29011"/>
                    <a:pt x="522" y="30173"/>
                    <a:pt x="833" y="31324"/>
                  </a:cubicBezTo>
                  <a:cubicBezTo>
                    <a:pt x="1029" y="32052"/>
                    <a:pt x="1352" y="32729"/>
                    <a:pt x="1628" y="33427"/>
                  </a:cubicBezTo>
                  <a:cubicBezTo>
                    <a:pt x="1857" y="34010"/>
                    <a:pt x="2297" y="34432"/>
                    <a:pt x="2875" y="34432"/>
                  </a:cubicBezTo>
                  <a:cubicBezTo>
                    <a:pt x="2958" y="34432"/>
                    <a:pt x="3044" y="34423"/>
                    <a:pt x="3132" y="34405"/>
                  </a:cubicBezTo>
                  <a:cubicBezTo>
                    <a:pt x="3656" y="34296"/>
                    <a:pt x="4229" y="34115"/>
                    <a:pt x="4631" y="33892"/>
                  </a:cubicBezTo>
                  <a:cubicBezTo>
                    <a:pt x="5466" y="33428"/>
                    <a:pt x="6497" y="33280"/>
                    <a:pt x="7166" y="32555"/>
                  </a:cubicBezTo>
                  <a:cubicBezTo>
                    <a:pt x="7646" y="32036"/>
                    <a:pt x="8455" y="32067"/>
                    <a:pt x="8927" y="31485"/>
                  </a:cubicBezTo>
                  <a:cubicBezTo>
                    <a:pt x="9259" y="31072"/>
                    <a:pt x="9594" y="30641"/>
                    <a:pt x="10005" y="30272"/>
                  </a:cubicBezTo>
                  <a:cubicBezTo>
                    <a:pt x="10191" y="30106"/>
                    <a:pt x="10372" y="29698"/>
                    <a:pt x="10114" y="29439"/>
                  </a:cubicBezTo>
                  <a:cubicBezTo>
                    <a:pt x="9955" y="29282"/>
                    <a:pt x="9838" y="29070"/>
                    <a:pt x="9478" y="29070"/>
                  </a:cubicBezTo>
                  <a:cubicBezTo>
                    <a:pt x="9438" y="29070"/>
                    <a:pt x="9396" y="29072"/>
                    <a:pt x="9351" y="29078"/>
                  </a:cubicBezTo>
                  <a:cubicBezTo>
                    <a:pt x="9188" y="29097"/>
                    <a:pt x="9023" y="29107"/>
                    <a:pt x="8856" y="29107"/>
                  </a:cubicBezTo>
                  <a:cubicBezTo>
                    <a:pt x="8258" y="29107"/>
                    <a:pt x="7646" y="28977"/>
                    <a:pt x="7096" y="28681"/>
                  </a:cubicBezTo>
                  <a:cubicBezTo>
                    <a:pt x="7032" y="28645"/>
                    <a:pt x="6969" y="28538"/>
                    <a:pt x="6973" y="28467"/>
                  </a:cubicBezTo>
                  <a:cubicBezTo>
                    <a:pt x="7011" y="27786"/>
                    <a:pt x="7288" y="27119"/>
                    <a:pt x="7696" y="26639"/>
                  </a:cubicBezTo>
                  <a:cubicBezTo>
                    <a:pt x="8145" y="26113"/>
                    <a:pt x="8469" y="25534"/>
                    <a:pt x="8794" y="24961"/>
                  </a:cubicBezTo>
                  <a:cubicBezTo>
                    <a:pt x="9329" y="24019"/>
                    <a:pt x="9767" y="23024"/>
                    <a:pt x="10190" y="22029"/>
                  </a:cubicBezTo>
                  <a:cubicBezTo>
                    <a:pt x="10396" y="21542"/>
                    <a:pt x="10662" y="21086"/>
                    <a:pt x="10871" y="20607"/>
                  </a:cubicBezTo>
                  <a:cubicBezTo>
                    <a:pt x="11110" y="20060"/>
                    <a:pt x="11145" y="19435"/>
                    <a:pt x="11499" y="18918"/>
                  </a:cubicBezTo>
                  <a:cubicBezTo>
                    <a:pt x="11598" y="18774"/>
                    <a:pt x="11741" y="18652"/>
                    <a:pt x="11737" y="18455"/>
                  </a:cubicBezTo>
                  <a:cubicBezTo>
                    <a:pt x="11722" y="17659"/>
                    <a:pt x="12130" y="16944"/>
                    <a:pt x="12221" y="16166"/>
                  </a:cubicBezTo>
                  <a:cubicBezTo>
                    <a:pt x="12273" y="15720"/>
                    <a:pt x="12586" y="15306"/>
                    <a:pt x="12649" y="14911"/>
                  </a:cubicBezTo>
                  <a:cubicBezTo>
                    <a:pt x="12796" y="14019"/>
                    <a:pt x="12975" y="13130"/>
                    <a:pt x="13124" y="12236"/>
                  </a:cubicBezTo>
                  <a:cubicBezTo>
                    <a:pt x="13299" y="11185"/>
                    <a:pt x="13563" y="10141"/>
                    <a:pt x="13643" y="9084"/>
                  </a:cubicBezTo>
                  <a:cubicBezTo>
                    <a:pt x="13720" y="8094"/>
                    <a:pt x="13624" y="7091"/>
                    <a:pt x="13572" y="6095"/>
                  </a:cubicBezTo>
                  <a:cubicBezTo>
                    <a:pt x="13474" y="4100"/>
                    <a:pt x="13030" y="2137"/>
                    <a:pt x="12263" y="293"/>
                  </a:cubicBezTo>
                  <a:cubicBezTo>
                    <a:pt x="12183" y="100"/>
                    <a:pt x="12052" y="0"/>
                    <a:pt x="1192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19" name="Google Shape;619;p25"/>
          <p:cNvGrpSpPr/>
          <p:nvPr/>
        </p:nvGrpSpPr>
        <p:grpSpPr>
          <a:xfrm>
            <a:off x="8785873" y="3749633"/>
            <a:ext cx="222744" cy="624631"/>
            <a:chOff x="7172018" y="3071105"/>
            <a:chExt cx="167058" cy="468473"/>
          </a:xfrm>
        </p:grpSpPr>
        <p:sp>
          <p:nvSpPr>
            <p:cNvPr id="620" name="Google Shape;620;p25"/>
            <p:cNvSpPr/>
            <p:nvPr/>
          </p:nvSpPr>
          <p:spPr>
            <a:xfrm>
              <a:off x="7186274" y="3098711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25"/>
            <p:cNvSpPr/>
            <p:nvPr/>
          </p:nvSpPr>
          <p:spPr>
            <a:xfrm>
              <a:off x="7172018" y="3071105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22" name="Google Shape;622;p25"/>
          <p:cNvSpPr txBox="1">
            <a:spLocks noGrp="1"/>
          </p:cNvSpPr>
          <p:nvPr>
            <p:ph type="subTitle" idx="1"/>
          </p:nvPr>
        </p:nvSpPr>
        <p:spPr>
          <a:xfrm>
            <a:off x="725591" y="4792364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dirty="0"/>
              <a:t>Hardware</a:t>
            </a:r>
            <a:endParaRPr dirty="0"/>
          </a:p>
        </p:txBody>
      </p:sp>
      <p:sp>
        <p:nvSpPr>
          <p:cNvPr id="623" name="Google Shape;623;p25"/>
          <p:cNvSpPr txBox="1">
            <a:spLocks noGrp="1"/>
          </p:cNvSpPr>
          <p:nvPr>
            <p:ph type="subTitle" idx="6"/>
          </p:nvPr>
        </p:nvSpPr>
        <p:spPr>
          <a:xfrm>
            <a:off x="2821204" y="4704051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dirty="0"/>
              <a:t>Software</a:t>
            </a:r>
            <a:endParaRPr dirty="0"/>
          </a:p>
        </p:txBody>
      </p:sp>
      <p:sp>
        <p:nvSpPr>
          <p:cNvPr id="624" name="Google Shape;624;p25"/>
          <p:cNvSpPr txBox="1">
            <a:spLocks noGrp="1"/>
          </p:cNvSpPr>
          <p:nvPr>
            <p:ph type="subTitle" idx="7"/>
          </p:nvPr>
        </p:nvSpPr>
        <p:spPr>
          <a:xfrm>
            <a:off x="5299100" y="4680552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dirty="0"/>
              <a:t>Data</a:t>
            </a:r>
            <a:endParaRPr dirty="0"/>
          </a:p>
        </p:txBody>
      </p:sp>
      <p:sp>
        <p:nvSpPr>
          <p:cNvPr id="625" name="Google Shape;625;p25"/>
          <p:cNvSpPr txBox="1">
            <a:spLocks noGrp="1"/>
          </p:cNvSpPr>
          <p:nvPr>
            <p:ph type="subTitle" idx="8"/>
          </p:nvPr>
        </p:nvSpPr>
        <p:spPr>
          <a:xfrm>
            <a:off x="7901283" y="4564965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dirty="0" err="1"/>
              <a:t>Prosedur</a:t>
            </a:r>
            <a:endParaRPr dirty="0"/>
          </a:p>
        </p:txBody>
      </p:sp>
      <p:sp>
        <p:nvSpPr>
          <p:cNvPr id="29" name="Google Shape;605;p25">
            <a:extLst>
              <a:ext uri="{FF2B5EF4-FFF2-40B4-BE49-F238E27FC236}">
                <a16:creationId xmlns:a16="http://schemas.microsoft.com/office/drawing/2014/main" id="{4B9017C9-65C0-491A-AC40-B97B58C68D71}"/>
              </a:ext>
            </a:extLst>
          </p:cNvPr>
          <p:cNvSpPr txBox="1">
            <a:spLocks/>
          </p:cNvSpPr>
          <p:nvPr/>
        </p:nvSpPr>
        <p:spPr>
          <a:xfrm>
            <a:off x="10409289" y="2776632"/>
            <a:ext cx="1245600" cy="7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rmanent Marker"/>
              <a:buNone/>
              <a:defRPr sz="2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/>
            <a:r>
              <a:rPr lang="en" sz="3200" kern="0"/>
              <a:t>04</a:t>
            </a:r>
            <a:endParaRPr lang="en" sz="3200" kern="0" dirty="0"/>
          </a:p>
        </p:txBody>
      </p:sp>
      <p:sp>
        <p:nvSpPr>
          <p:cNvPr id="30" name="Google Shape;609;p25">
            <a:extLst>
              <a:ext uri="{FF2B5EF4-FFF2-40B4-BE49-F238E27FC236}">
                <a16:creationId xmlns:a16="http://schemas.microsoft.com/office/drawing/2014/main" id="{1A0C780C-C95D-47D6-837B-8501FB01FB1B}"/>
              </a:ext>
            </a:extLst>
          </p:cNvPr>
          <p:cNvSpPr/>
          <p:nvPr/>
        </p:nvSpPr>
        <p:spPr>
          <a:xfrm>
            <a:off x="10579123" y="2720817"/>
            <a:ext cx="905871" cy="881228"/>
          </a:xfrm>
          <a:custGeom>
            <a:avLst/>
            <a:gdLst/>
            <a:ahLst/>
            <a:cxnLst/>
            <a:rect l="l" t="t" r="r" b="b"/>
            <a:pathLst>
              <a:path w="21541" h="20955" extrusionOk="0">
                <a:moveTo>
                  <a:pt x="10380" y="1271"/>
                </a:moveTo>
                <a:cubicBezTo>
                  <a:pt x="10686" y="1271"/>
                  <a:pt x="10990" y="1334"/>
                  <a:pt x="11297" y="1350"/>
                </a:cubicBezTo>
                <a:cubicBezTo>
                  <a:pt x="12423" y="1411"/>
                  <a:pt x="13557" y="1522"/>
                  <a:pt x="14572" y="2027"/>
                </a:cubicBezTo>
                <a:cubicBezTo>
                  <a:pt x="15560" y="2518"/>
                  <a:pt x="16321" y="3332"/>
                  <a:pt x="17086" y="4124"/>
                </a:cubicBezTo>
                <a:cubicBezTo>
                  <a:pt x="17666" y="4726"/>
                  <a:pt x="18177" y="5369"/>
                  <a:pt x="18616" y="6078"/>
                </a:cubicBezTo>
                <a:cubicBezTo>
                  <a:pt x="19101" y="6865"/>
                  <a:pt x="19596" y="7620"/>
                  <a:pt x="19750" y="8581"/>
                </a:cubicBezTo>
                <a:cubicBezTo>
                  <a:pt x="19984" y="10037"/>
                  <a:pt x="19926" y="11472"/>
                  <a:pt x="19568" y="12875"/>
                </a:cubicBezTo>
                <a:cubicBezTo>
                  <a:pt x="19371" y="13651"/>
                  <a:pt x="18939" y="14348"/>
                  <a:pt x="18455" y="15033"/>
                </a:cubicBezTo>
                <a:cubicBezTo>
                  <a:pt x="18082" y="15557"/>
                  <a:pt x="17590" y="16027"/>
                  <a:pt x="17332" y="16647"/>
                </a:cubicBezTo>
                <a:cubicBezTo>
                  <a:pt x="17210" y="16943"/>
                  <a:pt x="16847" y="17036"/>
                  <a:pt x="16614" y="17250"/>
                </a:cubicBezTo>
                <a:cubicBezTo>
                  <a:pt x="15995" y="17816"/>
                  <a:pt x="15281" y="18277"/>
                  <a:pt x="14489" y="18633"/>
                </a:cubicBezTo>
                <a:cubicBezTo>
                  <a:pt x="13772" y="18956"/>
                  <a:pt x="13062" y="19125"/>
                  <a:pt x="12286" y="19223"/>
                </a:cubicBezTo>
                <a:cubicBezTo>
                  <a:pt x="11373" y="19339"/>
                  <a:pt x="10481" y="19499"/>
                  <a:pt x="9544" y="19499"/>
                </a:cubicBezTo>
                <a:cubicBezTo>
                  <a:pt x="9530" y="19499"/>
                  <a:pt x="9516" y="19499"/>
                  <a:pt x="9502" y="19499"/>
                </a:cubicBezTo>
                <a:cubicBezTo>
                  <a:pt x="8528" y="19495"/>
                  <a:pt x="7621" y="19191"/>
                  <a:pt x="6670" y="19111"/>
                </a:cubicBezTo>
                <a:cubicBezTo>
                  <a:pt x="6220" y="19073"/>
                  <a:pt x="5757" y="18589"/>
                  <a:pt x="5403" y="18213"/>
                </a:cubicBezTo>
                <a:cubicBezTo>
                  <a:pt x="4823" y="17598"/>
                  <a:pt x="4264" y="16952"/>
                  <a:pt x="3708" y="16314"/>
                </a:cubicBezTo>
                <a:cubicBezTo>
                  <a:pt x="3264" y="15802"/>
                  <a:pt x="2848" y="15294"/>
                  <a:pt x="2569" y="14698"/>
                </a:cubicBezTo>
                <a:cubicBezTo>
                  <a:pt x="2024" y="13538"/>
                  <a:pt x="1460" y="12373"/>
                  <a:pt x="1384" y="11032"/>
                </a:cubicBezTo>
                <a:cubicBezTo>
                  <a:pt x="1371" y="10207"/>
                  <a:pt x="1572" y="9394"/>
                  <a:pt x="1807" y="8604"/>
                </a:cubicBezTo>
                <a:cubicBezTo>
                  <a:pt x="2086" y="7660"/>
                  <a:pt x="2432" y="6700"/>
                  <a:pt x="3043" y="5933"/>
                </a:cubicBezTo>
                <a:cubicBezTo>
                  <a:pt x="3694" y="5116"/>
                  <a:pt x="4208" y="4176"/>
                  <a:pt x="5135" y="3562"/>
                </a:cubicBezTo>
                <a:cubicBezTo>
                  <a:pt x="5513" y="3311"/>
                  <a:pt x="5827" y="2918"/>
                  <a:pt x="6252" y="2686"/>
                </a:cubicBezTo>
                <a:cubicBezTo>
                  <a:pt x="6882" y="2342"/>
                  <a:pt x="7511" y="2007"/>
                  <a:pt x="8226" y="1848"/>
                </a:cubicBezTo>
                <a:cubicBezTo>
                  <a:pt x="8759" y="1732"/>
                  <a:pt x="9282" y="1574"/>
                  <a:pt x="9791" y="1375"/>
                </a:cubicBezTo>
                <a:cubicBezTo>
                  <a:pt x="9990" y="1296"/>
                  <a:pt x="10185" y="1271"/>
                  <a:pt x="10380" y="1271"/>
                </a:cubicBezTo>
                <a:close/>
                <a:moveTo>
                  <a:pt x="10799" y="1"/>
                </a:moveTo>
                <a:cubicBezTo>
                  <a:pt x="10727" y="1"/>
                  <a:pt x="10655" y="13"/>
                  <a:pt x="10584" y="42"/>
                </a:cubicBezTo>
                <a:cubicBezTo>
                  <a:pt x="10009" y="278"/>
                  <a:pt x="9375" y="91"/>
                  <a:pt x="8808" y="317"/>
                </a:cubicBezTo>
                <a:cubicBezTo>
                  <a:pt x="8754" y="261"/>
                  <a:pt x="8708" y="240"/>
                  <a:pt x="8667" y="240"/>
                </a:cubicBezTo>
                <a:cubicBezTo>
                  <a:pt x="8575" y="240"/>
                  <a:pt x="8504" y="341"/>
                  <a:pt x="8416" y="390"/>
                </a:cubicBezTo>
                <a:cubicBezTo>
                  <a:pt x="8052" y="594"/>
                  <a:pt x="7699" y="853"/>
                  <a:pt x="7306" y="961"/>
                </a:cubicBezTo>
                <a:cubicBezTo>
                  <a:pt x="6103" y="1289"/>
                  <a:pt x="5153" y="2041"/>
                  <a:pt x="4241" y="2808"/>
                </a:cubicBezTo>
                <a:cubicBezTo>
                  <a:pt x="3275" y="3620"/>
                  <a:pt x="2469" y="4600"/>
                  <a:pt x="1773" y="5672"/>
                </a:cubicBezTo>
                <a:cubicBezTo>
                  <a:pt x="1011" y="6846"/>
                  <a:pt x="733" y="8177"/>
                  <a:pt x="353" y="9481"/>
                </a:cubicBezTo>
                <a:cubicBezTo>
                  <a:pt x="1" y="10694"/>
                  <a:pt x="427" y="11817"/>
                  <a:pt x="670" y="12973"/>
                </a:cubicBezTo>
                <a:cubicBezTo>
                  <a:pt x="755" y="13377"/>
                  <a:pt x="957" y="13705"/>
                  <a:pt x="1085" y="14072"/>
                </a:cubicBezTo>
                <a:cubicBezTo>
                  <a:pt x="1301" y="14691"/>
                  <a:pt x="1405" y="15338"/>
                  <a:pt x="1968" y="15786"/>
                </a:cubicBezTo>
                <a:cubicBezTo>
                  <a:pt x="2086" y="15880"/>
                  <a:pt x="2254" y="16065"/>
                  <a:pt x="2223" y="16275"/>
                </a:cubicBezTo>
                <a:cubicBezTo>
                  <a:pt x="2188" y="16525"/>
                  <a:pt x="2279" y="16645"/>
                  <a:pt x="2528" y="16654"/>
                </a:cubicBezTo>
                <a:cubicBezTo>
                  <a:pt x="2795" y="16663"/>
                  <a:pt x="2823" y="16922"/>
                  <a:pt x="2885" y="17076"/>
                </a:cubicBezTo>
                <a:cubicBezTo>
                  <a:pt x="3254" y="17993"/>
                  <a:pt x="3963" y="18664"/>
                  <a:pt x="4684" y="19241"/>
                </a:cubicBezTo>
                <a:cubicBezTo>
                  <a:pt x="5224" y="19675"/>
                  <a:pt x="5899" y="20012"/>
                  <a:pt x="6632" y="20218"/>
                </a:cubicBezTo>
                <a:cubicBezTo>
                  <a:pt x="7431" y="20443"/>
                  <a:pt x="8204" y="20761"/>
                  <a:pt x="9041" y="20827"/>
                </a:cubicBezTo>
                <a:cubicBezTo>
                  <a:pt x="9525" y="20864"/>
                  <a:pt x="10024" y="20954"/>
                  <a:pt x="10505" y="20954"/>
                </a:cubicBezTo>
                <a:cubicBezTo>
                  <a:pt x="10680" y="20954"/>
                  <a:pt x="10852" y="20943"/>
                  <a:pt x="11021" y="20912"/>
                </a:cubicBezTo>
                <a:cubicBezTo>
                  <a:pt x="12688" y="20610"/>
                  <a:pt x="14399" y="20410"/>
                  <a:pt x="15888" y="19478"/>
                </a:cubicBezTo>
                <a:cubicBezTo>
                  <a:pt x="16547" y="19067"/>
                  <a:pt x="17225" y="18662"/>
                  <a:pt x="17756" y="18104"/>
                </a:cubicBezTo>
                <a:cubicBezTo>
                  <a:pt x="18284" y="17549"/>
                  <a:pt x="18700" y="16886"/>
                  <a:pt x="19148" y="16258"/>
                </a:cubicBezTo>
                <a:cubicBezTo>
                  <a:pt x="19286" y="16061"/>
                  <a:pt x="19312" y="15753"/>
                  <a:pt x="19485" y="15619"/>
                </a:cubicBezTo>
                <a:cubicBezTo>
                  <a:pt x="20144" y="15106"/>
                  <a:pt x="20516" y="14343"/>
                  <a:pt x="20738" y="13647"/>
                </a:cubicBezTo>
                <a:cubicBezTo>
                  <a:pt x="21268" y="11996"/>
                  <a:pt x="21541" y="10298"/>
                  <a:pt x="21107" y="8513"/>
                </a:cubicBezTo>
                <a:cubicBezTo>
                  <a:pt x="20928" y="7778"/>
                  <a:pt x="20725" y="7011"/>
                  <a:pt x="20499" y="6310"/>
                </a:cubicBezTo>
                <a:cubicBezTo>
                  <a:pt x="20254" y="5548"/>
                  <a:pt x="19604" y="4869"/>
                  <a:pt x="19087" y="4197"/>
                </a:cubicBezTo>
                <a:cubicBezTo>
                  <a:pt x="18280" y="3147"/>
                  <a:pt x="17121" y="2454"/>
                  <a:pt x="16070" y="1659"/>
                </a:cubicBezTo>
                <a:cubicBezTo>
                  <a:pt x="15430" y="1174"/>
                  <a:pt x="14692" y="917"/>
                  <a:pt x="13946" y="677"/>
                </a:cubicBezTo>
                <a:cubicBezTo>
                  <a:pt x="13430" y="511"/>
                  <a:pt x="12993" y="167"/>
                  <a:pt x="12399" y="156"/>
                </a:cubicBezTo>
                <a:cubicBezTo>
                  <a:pt x="12394" y="156"/>
                  <a:pt x="12390" y="156"/>
                  <a:pt x="12386" y="156"/>
                </a:cubicBezTo>
                <a:cubicBezTo>
                  <a:pt x="12166" y="156"/>
                  <a:pt x="11974" y="273"/>
                  <a:pt x="11741" y="273"/>
                </a:cubicBezTo>
                <a:cubicBezTo>
                  <a:pt x="11665" y="273"/>
                  <a:pt x="11585" y="260"/>
                  <a:pt x="11497" y="227"/>
                </a:cubicBezTo>
                <a:cubicBezTo>
                  <a:pt x="11300" y="151"/>
                  <a:pt x="11052" y="1"/>
                  <a:pt x="1079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C2B3F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1" name="Google Shape;619;p25">
            <a:extLst>
              <a:ext uri="{FF2B5EF4-FFF2-40B4-BE49-F238E27FC236}">
                <a16:creationId xmlns:a16="http://schemas.microsoft.com/office/drawing/2014/main" id="{149DD9AA-8B70-47E2-B498-619EB6683127}"/>
              </a:ext>
            </a:extLst>
          </p:cNvPr>
          <p:cNvGrpSpPr/>
          <p:nvPr/>
        </p:nvGrpSpPr>
        <p:grpSpPr>
          <a:xfrm>
            <a:off x="10920696" y="3749633"/>
            <a:ext cx="222744" cy="624631"/>
            <a:chOff x="7172018" y="3071105"/>
            <a:chExt cx="167058" cy="468473"/>
          </a:xfrm>
        </p:grpSpPr>
        <p:sp>
          <p:nvSpPr>
            <p:cNvPr id="32" name="Google Shape;620;p25">
              <a:extLst>
                <a:ext uri="{FF2B5EF4-FFF2-40B4-BE49-F238E27FC236}">
                  <a16:creationId xmlns:a16="http://schemas.microsoft.com/office/drawing/2014/main" id="{F8F70A16-AE42-4048-9BBE-77AFF802463F}"/>
                </a:ext>
              </a:extLst>
            </p:cNvPr>
            <p:cNvSpPr/>
            <p:nvPr/>
          </p:nvSpPr>
          <p:spPr>
            <a:xfrm>
              <a:off x="7186274" y="3098711"/>
              <a:ext cx="135455" cy="421487"/>
            </a:xfrm>
            <a:custGeom>
              <a:avLst/>
              <a:gdLst/>
              <a:ahLst/>
              <a:cxnLst/>
              <a:rect l="l" t="t" r="r" b="b"/>
              <a:pathLst>
                <a:path w="9254" h="28795" extrusionOk="0">
                  <a:moveTo>
                    <a:pt x="1626" y="0"/>
                  </a:moveTo>
                  <a:cubicBezTo>
                    <a:pt x="1530" y="0"/>
                    <a:pt x="1462" y="93"/>
                    <a:pt x="1412" y="329"/>
                  </a:cubicBezTo>
                  <a:cubicBezTo>
                    <a:pt x="1002" y="2257"/>
                    <a:pt x="1788" y="9706"/>
                    <a:pt x="2031" y="11628"/>
                  </a:cubicBezTo>
                  <a:cubicBezTo>
                    <a:pt x="2255" y="13395"/>
                    <a:pt x="1918" y="14958"/>
                    <a:pt x="2188" y="16724"/>
                  </a:cubicBezTo>
                  <a:cubicBezTo>
                    <a:pt x="2291" y="17397"/>
                    <a:pt x="2201" y="18098"/>
                    <a:pt x="2405" y="18775"/>
                  </a:cubicBezTo>
                  <a:cubicBezTo>
                    <a:pt x="2485" y="19045"/>
                    <a:pt x="2333" y="19433"/>
                    <a:pt x="2228" y="19744"/>
                  </a:cubicBezTo>
                  <a:cubicBezTo>
                    <a:pt x="2114" y="20080"/>
                    <a:pt x="2473" y="20188"/>
                    <a:pt x="2416" y="20574"/>
                  </a:cubicBezTo>
                  <a:cubicBezTo>
                    <a:pt x="2335" y="21106"/>
                    <a:pt x="2258" y="21336"/>
                    <a:pt x="1914" y="21336"/>
                  </a:cubicBezTo>
                  <a:cubicBezTo>
                    <a:pt x="1842" y="21336"/>
                    <a:pt x="1757" y="21326"/>
                    <a:pt x="1659" y="21306"/>
                  </a:cubicBezTo>
                  <a:cubicBezTo>
                    <a:pt x="1329" y="21240"/>
                    <a:pt x="1073" y="21014"/>
                    <a:pt x="742" y="20929"/>
                  </a:cubicBezTo>
                  <a:cubicBezTo>
                    <a:pt x="688" y="20915"/>
                    <a:pt x="641" y="20909"/>
                    <a:pt x="599" y="20909"/>
                  </a:cubicBezTo>
                  <a:cubicBezTo>
                    <a:pt x="343" y="20909"/>
                    <a:pt x="289" y="21146"/>
                    <a:pt x="161" y="21262"/>
                  </a:cubicBezTo>
                  <a:cubicBezTo>
                    <a:pt x="0" y="21413"/>
                    <a:pt x="87" y="21658"/>
                    <a:pt x="262" y="21785"/>
                  </a:cubicBezTo>
                  <a:cubicBezTo>
                    <a:pt x="494" y="21956"/>
                    <a:pt x="615" y="22220"/>
                    <a:pt x="673" y="22487"/>
                  </a:cubicBezTo>
                  <a:cubicBezTo>
                    <a:pt x="873" y="23397"/>
                    <a:pt x="1477" y="24091"/>
                    <a:pt x="1683" y="24992"/>
                  </a:cubicBezTo>
                  <a:cubicBezTo>
                    <a:pt x="1716" y="25136"/>
                    <a:pt x="1805" y="25235"/>
                    <a:pt x="1925" y="25273"/>
                  </a:cubicBezTo>
                  <a:cubicBezTo>
                    <a:pt x="2145" y="25344"/>
                    <a:pt x="2272" y="25577"/>
                    <a:pt x="2312" y="25741"/>
                  </a:cubicBezTo>
                  <a:cubicBezTo>
                    <a:pt x="2514" y="26561"/>
                    <a:pt x="3100" y="27062"/>
                    <a:pt x="3552" y="27664"/>
                  </a:cubicBezTo>
                  <a:cubicBezTo>
                    <a:pt x="3716" y="27883"/>
                    <a:pt x="3935" y="27996"/>
                    <a:pt x="4030" y="28335"/>
                  </a:cubicBezTo>
                  <a:cubicBezTo>
                    <a:pt x="4113" y="28630"/>
                    <a:pt x="4368" y="28795"/>
                    <a:pt x="4619" y="28795"/>
                  </a:cubicBezTo>
                  <a:cubicBezTo>
                    <a:pt x="4769" y="28795"/>
                    <a:pt x="4917" y="28735"/>
                    <a:pt x="5024" y="28609"/>
                  </a:cubicBezTo>
                  <a:cubicBezTo>
                    <a:pt x="5484" y="28072"/>
                    <a:pt x="5931" y="27502"/>
                    <a:pt x="6307" y="26907"/>
                  </a:cubicBezTo>
                  <a:cubicBezTo>
                    <a:pt x="6811" y="26112"/>
                    <a:pt x="7333" y="25316"/>
                    <a:pt x="7715" y="24420"/>
                  </a:cubicBezTo>
                  <a:cubicBezTo>
                    <a:pt x="8052" y="23630"/>
                    <a:pt x="8394" y="22838"/>
                    <a:pt x="8659" y="22018"/>
                  </a:cubicBezTo>
                  <a:cubicBezTo>
                    <a:pt x="8737" y="21785"/>
                    <a:pt x="8897" y="21426"/>
                    <a:pt x="9028" y="21066"/>
                  </a:cubicBezTo>
                  <a:cubicBezTo>
                    <a:pt x="9153" y="20718"/>
                    <a:pt x="9254" y="20370"/>
                    <a:pt x="9227" y="20130"/>
                  </a:cubicBezTo>
                  <a:cubicBezTo>
                    <a:pt x="9183" y="19737"/>
                    <a:pt x="9050" y="19601"/>
                    <a:pt x="8871" y="19601"/>
                  </a:cubicBezTo>
                  <a:cubicBezTo>
                    <a:pt x="8471" y="19601"/>
                    <a:pt x="7838" y="20283"/>
                    <a:pt x="7453" y="20283"/>
                  </a:cubicBezTo>
                  <a:cubicBezTo>
                    <a:pt x="7410" y="20283"/>
                    <a:pt x="7371" y="20274"/>
                    <a:pt x="7335" y="20256"/>
                  </a:cubicBezTo>
                  <a:cubicBezTo>
                    <a:pt x="6919" y="20042"/>
                    <a:pt x="7003" y="18802"/>
                    <a:pt x="6983" y="18445"/>
                  </a:cubicBezTo>
                  <a:cubicBezTo>
                    <a:pt x="6886" y="16677"/>
                    <a:pt x="6956" y="14897"/>
                    <a:pt x="7217" y="13145"/>
                  </a:cubicBezTo>
                  <a:cubicBezTo>
                    <a:pt x="7427" y="11735"/>
                    <a:pt x="7828" y="5225"/>
                    <a:pt x="8103" y="3823"/>
                  </a:cubicBezTo>
                  <a:cubicBezTo>
                    <a:pt x="8295" y="2842"/>
                    <a:pt x="7891" y="1508"/>
                    <a:pt x="7919" y="493"/>
                  </a:cubicBezTo>
                  <a:cubicBezTo>
                    <a:pt x="7924" y="346"/>
                    <a:pt x="8217" y="198"/>
                    <a:pt x="7975" y="51"/>
                  </a:cubicBezTo>
                  <a:cubicBezTo>
                    <a:pt x="7921" y="17"/>
                    <a:pt x="7848" y="3"/>
                    <a:pt x="7773" y="3"/>
                  </a:cubicBezTo>
                  <a:cubicBezTo>
                    <a:pt x="7685" y="3"/>
                    <a:pt x="7592" y="22"/>
                    <a:pt x="7518" y="53"/>
                  </a:cubicBezTo>
                  <a:cubicBezTo>
                    <a:pt x="6784" y="356"/>
                    <a:pt x="6307" y="1048"/>
                    <a:pt x="5780" y="1627"/>
                  </a:cubicBezTo>
                  <a:cubicBezTo>
                    <a:pt x="5432" y="2010"/>
                    <a:pt x="5136" y="2250"/>
                    <a:pt x="4798" y="2250"/>
                  </a:cubicBezTo>
                  <a:cubicBezTo>
                    <a:pt x="4622" y="2250"/>
                    <a:pt x="4435" y="2185"/>
                    <a:pt x="4223" y="2041"/>
                  </a:cubicBezTo>
                  <a:cubicBezTo>
                    <a:pt x="3530" y="1569"/>
                    <a:pt x="2896" y="990"/>
                    <a:pt x="2239" y="454"/>
                  </a:cubicBezTo>
                  <a:cubicBezTo>
                    <a:pt x="2108" y="347"/>
                    <a:pt x="1997" y="212"/>
                    <a:pt x="1863" y="113"/>
                  </a:cubicBezTo>
                  <a:cubicBezTo>
                    <a:pt x="1768" y="43"/>
                    <a:pt x="1691" y="0"/>
                    <a:pt x="16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621;p25">
              <a:extLst>
                <a:ext uri="{FF2B5EF4-FFF2-40B4-BE49-F238E27FC236}">
                  <a16:creationId xmlns:a16="http://schemas.microsoft.com/office/drawing/2014/main" id="{FA474F32-442B-437B-9C0C-BFD262914383}"/>
                </a:ext>
              </a:extLst>
            </p:cNvPr>
            <p:cNvSpPr/>
            <p:nvPr/>
          </p:nvSpPr>
          <p:spPr>
            <a:xfrm>
              <a:off x="7172018" y="3071105"/>
              <a:ext cx="167058" cy="468473"/>
            </a:xfrm>
            <a:custGeom>
              <a:avLst/>
              <a:gdLst/>
              <a:ahLst/>
              <a:cxnLst/>
              <a:rect l="l" t="t" r="r" b="b"/>
              <a:pathLst>
                <a:path w="11413" h="32005" extrusionOk="0">
                  <a:moveTo>
                    <a:pt x="2602" y="1887"/>
                  </a:moveTo>
                  <a:cubicBezTo>
                    <a:pt x="2667" y="1887"/>
                    <a:pt x="2745" y="1930"/>
                    <a:pt x="2839" y="2000"/>
                  </a:cubicBezTo>
                  <a:cubicBezTo>
                    <a:pt x="2973" y="2099"/>
                    <a:pt x="3085" y="2233"/>
                    <a:pt x="3214" y="2341"/>
                  </a:cubicBezTo>
                  <a:cubicBezTo>
                    <a:pt x="3872" y="2877"/>
                    <a:pt x="4505" y="3455"/>
                    <a:pt x="5199" y="3928"/>
                  </a:cubicBezTo>
                  <a:cubicBezTo>
                    <a:pt x="5410" y="4073"/>
                    <a:pt x="5598" y="4138"/>
                    <a:pt x="5773" y="4138"/>
                  </a:cubicBezTo>
                  <a:cubicBezTo>
                    <a:pt x="6112" y="4138"/>
                    <a:pt x="6408" y="3897"/>
                    <a:pt x="6756" y="3513"/>
                  </a:cubicBezTo>
                  <a:cubicBezTo>
                    <a:pt x="7282" y="2934"/>
                    <a:pt x="7761" y="2243"/>
                    <a:pt x="8495" y="1940"/>
                  </a:cubicBezTo>
                  <a:cubicBezTo>
                    <a:pt x="8569" y="1909"/>
                    <a:pt x="8662" y="1890"/>
                    <a:pt x="8750" y="1890"/>
                  </a:cubicBezTo>
                  <a:cubicBezTo>
                    <a:pt x="8825" y="1890"/>
                    <a:pt x="8897" y="1904"/>
                    <a:pt x="8950" y="1937"/>
                  </a:cubicBezTo>
                  <a:cubicBezTo>
                    <a:pt x="9192" y="2086"/>
                    <a:pt x="8899" y="2233"/>
                    <a:pt x="8895" y="2380"/>
                  </a:cubicBezTo>
                  <a:cubicBezTo>
                    <a:pt x="8861" y="3579"/>
                    <a:pt x="8508" y="4733"/>
                    <a:pt x="8427" y="5935"/>
                  </a:cubicBezTo>
                  <a:cubicBezTo>
                    <a:pt x="8314" y="7634"/>
                    <a:pt x="8258" y="9328"/>
                    <a:pt x="8267" y="11029"/>
                  </a:cubicBezTo>
                  <a:cubicBezTo>
                    <a:pt x="8276" y="12342"/>
                    <a:pt x="8386" y="13728"/>
                    <a:pt x="8192" y="15032"/>
                  </a:cubicBezTo>
                  <a:cubicBezTo>
                    <a:pt x="8007" y="16265"/>
                    <a:pt x="7695" y="17615"/>
                    <a:pt x="7703" y="18863"/>
                  </a:cubicBezTo>
                  <a:cubicBezTo>
                    <a:pt x="7711" y="19894"/>
                    <a:pt x="7810" y="20924"/>
                    <a:pt x="7786" y="21975"/>
                  </a:cubicBezTo>
                  <a:cubicBezTo>
                    <a:pt x="7783" y="22155"/>
                    <a:pt x="7789" y="22362"/>
                    <a:pt x="7924" y="22483"/>
                  </a:cubicBezTo>
                  <a:cubicBezTo>
                    <a:pt x="7952" y="22507"/>
                    <a:pt x="7990" y="22518"/>
                    <a:pt x="8035" y="22518"/>
                  </a:cubicBezTo>
                  <a:cubicBezTo>
                    <a:pt x="8327" y="22518"/>
                    <a:pt x="8933" y="22076"/>
                    <a:pt x="9144" y="22031"/>
                  </a:cubicBezTo>
                  <a:cubicBezTo>
                    <a:pt x="9306" y="21996"/>
                    <a:pt x="9441" y="21976"/>
                    <a:pt x="9551" y="21976"/>
                  </a:cubicBezTo>
                  <a:cubicBezTo>
                    <a:pt x="9931" y="21976"/>
                    <a:pt x="10016" y="22216"/>
                    <a:pt x="9911" y="22919"/>
                  </a:cubicBezTo>
                  <a:cubicBezTo>
                    <a:pt x="9645" y="24075"/>
                    <a:pt x="9169" y="25188"/>
                    <a:pt x="8690" y="26308"/>
                  </a:cubicBezTo>
                  <a:cubicBezTo>
                    <a:pt x="8308" y="27203"/>
                    <a:pt x="7788" y="27999"/>
                    <a:pt x="7283" y="28793"/>
                  </a:cubicBezTo>
                  <a:cubicBezTo>
                    <a:pt x="6907" y="29389"/>
                    <a:pt x="6460" y="29959"/>
                    <a:pt x="6001" y="30497"/>
                  </a:cubicBezTo>
                  <a:cubicBezTo>
                    <a:pt x="5893" y="30622"/>
                    <a:pt x="5745" y="30682"/>
                    <a:pt x="5595" y="30682"/>
                  </a:cubicBezTo>
                  <a:cubicBezTo>
                    <a:pt x="5345" y="30682"/>
                    <a:pt x="5089" y="30517"/>
                    <a:pt x="5006" y="30222"/>
                  </a:cubicBezTo>
                  <a:cubicBezTo>
                    <a:pt x="4912" y="29883"/>
                    <a:pt x="4693" y="29770"/>
                    <a:pt x="4528" y="29551"/>
                  </a:cubicBezTo>
                  <a:cubicBezTo>
                    <a:pt x="4075" y="28949"/>
                    <a:pt x="3489" y="28448"/>
                    <a:pt x="3287" y="27628"/>
                  </a:cubicBezTo>
                  <a:cubicBezTo>
                    <a:pt x="3248" y="27464"/>
                    <a:pt x="3120" y="27231"/>
                    <a:pt x="2900" y="27160"/>
                  </a:cubicBezTo>
                  <a:cubicBezTo>
                    <a:pt x="2780" y="27122"/>
                    <a:pt x="2691" y="27023"/>
                    <a:pt x="2658" y="26879"/>
                  </a:cubicBezTo>
                  <a:cubicBezTo>
                    <a:pt x="2452" y="25978"/>
                    <a:pt x="1849" y="25284"/>
                    <a:pt x="1650" y="24374"/>
                  </a:cubicBezTo>
                  <a:cubicBezTo>
                    <a:pt x="1591" y="24107"/>
                    <a:pt x="1470" y="23843"/>
                    <a:pt x="1237" y="23672"/>
                  </a:cubicBezTo>
                  <a:cubicBezTo>
                    <a:pt x="1063" y="23545"/>
                    <a:pt x="975" y="23300"/>
                    <a:pt x="1137" y="23150"/>
                  </a:cubicBezTo>
                  <a:cubicBezTo>
                    <a:pt x="1265" y="23033"/>
                    <a:pt x="1318" y="22796"/>
                    <a:pt x="1575" y="22796"/>
                  </a:cubicBezTo>
                  <a:cubicBezTo>
                    <a:pt x="1616" y="22796"/>
                    <a:pt x="1663" y="22802"/>
                    <a:pt x="1717" y="22816"/>
                  </a:cubicBezTo>
                  <a:cubicBezTo>
                    <a:pt x="2048" y="22902"/>
                    <a:pt x="2304" y="23126"/>
                    <a:pt x="2633" y="23193"/>
                  </a:cubicBezTo>
                  <a:cubicBezTo>
                    <a:pt x="2690" y="23205"/>
                    <a:pt x="2743" y="23210"/>
                    <a:pt x="2792" y="23210"/>
                  </a:cubicBezTo>
                  <a:cubicBezTo>
                    <a:pt x="3473" y="23210"/>
                    <a:pt x="3401" y="22168"/>
                    <a:pt x="3363" y="21677"/>
                  </a:cubicBezTo>
                  <a:cubicBezTo>
                    <a:pt x="3286" y="20661"/>
                    <a:pt x="3318" y="19620"/>
                    <a:pt x="3164" y="18610"/>
                  </a:cubicBezTo>
                  <a:cubicBezTo>
                    <a:pt x="2893" y="16844"/>
                    <a:pt x="3231" y="15282"/>
                    <a:pt x="3008" y="13515"/>
                  </a:cubicBezTo>
                  <a:cubicBezTo>
                    <a:pt x="2765" y="11593"/>
                    <a:pt x="1977" y="4143"/>
                    <a:pt x="2387" y="2216"/>
                  </a:cubicBezTo>
                  <a:cubicBezTo>
                    <a:pt x="2437" y="1980"/>
                    <a:pt x="2505" y="1887"/>
                    <a:pt x="2602" y="1887"/>
                  </a:cubicBezTo>
                  <a:close/>
                  <a:moveTo>
                    <a:pt x="9556" y="0"/>
                  </a:moveTo>
                  <a:cubicBezTo>
                    <a:pt x="9433" y="0"/>
                    <a:pt x="9294" y="15"/>
                    <a:pt x="9138" y="44"/>
                  </a:cubicBezTo>
                  <a:cubicBezTo>
                    <a:pt x="8730" y="118"/>
                    <a:pt x="8515" y="425"/>
                    <a:pt x="8175" y="551"/>
                  </a:cubicBezTo>
                  <a:cubicBezTo>
                    <a:pt x="7326" y="866"/>
                    <a:pt x="6723" y="1652"/>
                    <a:pt x="6121" y="2312"/>
                  </a:cubicBezTo>
                  <a:cubicBezTo>
                    <a:pt x="5895" y="2558"/>
                    <a:pt x="5727" y="2637"/>
                    <a:pt x="5563" y="2637"/>
                  </a:cubicBezTo>
                  <a:cubicBezTo>
                    <a:pt x="5414" y="2637"/>
                    <a:pt x="5267" y="2571"/>
                    <a:pt x="5081" y="2509"/>
                  </a:cubicBezTo>
                  <a:cubicBezTo>
                    <a:pt x="4706" y="2385"/>
                    <a:pt x="4820" y="1824"/>
                    <a:pt x="4493" y="1735"/>
                  </a:cubicBezTo>
                  <a:cubicBezTo>
                    <a:pt x="3732" y="1530"/>
                    <a:pt x="2829" y="143"/>
                    <a:pt x="1886" y="143"/>
                  </a:cubicBezTo>
                  <a:cubicBezTo>
                    <a:pt x="1758" y="143"/>
                    <a:pt x="1628" y="169"/>
                    <a:pt x="1498" y="227"/>
                  </a:cubicBezTo>
                  <a:cubicBezTo>
                    <a:pt x="598" y="631"/>
                    <a:pt x="1170" y="4455"/>
                    <a:pt x="1280" y="5217"/>
                  </a:cubicBezTo>
                  <a:cubicBezTo>
                    <a:pt x="1327" y="5548"/>
                    <a:pt x="1431" y="5945"/>
                    <a:pt x="1338" y="6265"/>
                  </a:cubicBezTo>
                  <a:cubicBezTo>
                    <a:pt x="1056" y="7244"/>
                    <a:pt x="1723" y="13658"/>
                    <a:pt x="1789" y="14585"/>
                  </a:cubicBezTo>
                  <a:cubicBezTo>
                    <a:pt x="1880" y="15860"/>
                    <a:pt x="1795" y="17156"/>
                    <a:pt x="2028" y="18440"/>
                  </a:cubicBezTo>
                  <a:cubicBezTo>
                    <a:pt x="2159" y="19151"/>
                    <a:pt x="2117" y="20002"/>
                    <a:pt x="2079" y="20796"/>
                  </a:cubicBezTo>
                  <a:cubicBezTo>
                    <a:pt x="2040" y="21650"/>
                    <a:pt x="2073" y="21651"/>
                    <a:pt x="1270" y="21657"/>
                  </a:cubicBezTo>
                  <a:cubicBezTo>
                    <a:pt x="188" y="21665"/>
                    <a:pt x="51" y="21988"/>
                    <a:pt x="23" y="23118"/>
                  </a:cubicBezTo>
                  <a:cubicBezTo>
                    <a:pt x="1" y="24013"/>
                    <a:pt x="423" y="24681"/>
                    <a:pt x="682" y="25366"/>
                  </a:cubicBezTo>
                  <a:cubicBezTo>
                    <a:pt x="1067" y="26381"/>
                    <a:pt x="1569" y="27401"/>
                    <a:pt x="2230" y="28269"/>
                  </a:cubicBezTo>
                  <a:cubicBezTo>
                    <a:pt x="2265" y="28315"/>
                    <a:pt x="2381" y="28235"/>
                    <a:pt x="2381" y="28391"/>
                  </a:cubicBezTo>
                  <a:cubicBezTo>
                    <a:pt x="2384" y="29055"/>
                    <a:pt x="2900" y="29414"/>
                    <a:pt x="3187" y="29877"/>
                  </a:cubicBezTo>
                  <a:cubicBezTo>
                    <a:pt x="3480" y="30350"/>
                    <a:pt x="3870" y="30798"/>
                    <a:pt x="4241" y="31233"/>
                  </a:cubicBezTo>
                  <a:cubicBezTo>
                    <a:pt x="4512" y="31552"/>
                    <a:pt x="5134" y="32005"/>
                    <a:pt x="5537" y="32005"/>
                  </a:cubicBezTo>
                  <a:cubicBezTo>
                    <a:pt x="5584" y="32005"/>
                    <a:pt x="5628" y="31998"/>
                    <a:pt x="5669" y="31985"/>
                  </a:cubicBezTo>
                  <a:cubicBezTo>
                    <a:pt x="6626" y="31669"/>
                    <a:pt x="7261" y="30803"/>
                    <a:pt x="7778" y="29997"/>
                  </a:cubicBezTo>
                  <a:cubicBezTo>
                    <a:pt x="8137" y="29435"/>
                    <a:pt x="8458" y="28721"/>
                    <a:pt x="8877" y="28263"/>
                  </a:cubicBezTo>
                  <a:cubicBezTo>
                    <a:pt x="9630" y="27440"/>
                    <a:pt x="9860" y="26360"/>
                    <a:pt x="10369" y="25432"/>
                  </a:cubicBezTo>
                  <a:cubicBezTo>
                    <a:pt x="10805" y="24641"/>
                    <a:pt x="11003" y="23650"/>
                    <a:pt x="11137" y="22722"/>
                  </a:cubicBezTo>
                  <a:cubicBezTo>
                    <a:pt x="11208" y="22229"/>
                    <a:pt x="11412" y="21616"/>
                    <a:pt x="10902" y="21117"/>
                  </a:cubicBezTo>
                  <a:cubicBezTo>
                    <a:pt x="10564" y="20786"/>
                    <a:pt x="10253" y="20564"/>
                    <a:pt x="9893" y="20564"/>
                  </a:cubicBezTo>
                  <a:cubicBezTo>
                    <a:pt x="9691" y="20564"/>
                    <a:pt x="9474" y="20634"/>
                    <a:pt x="9227" y="20794"/>
                  </a:cubicBezTo>
                  <a:cubicBezTo>
                    <a:pt x="9125" y="20860"/>
                    <a:pt x="9033" y="20890"/>
                    <a:pt x="8953" y="20890"/>
                  </a:cubicBezTo>
                  <a:cubicBezTo>
                    <a:pt x="8746" y="20890"/>
                    <a:pt x="8629" y="20686"/>
                    <a:pt x="8673" y="20382"/>
                  </a:cubicBezTo>
                  <a:cubicBezTo>
                    <a:pt x="9304" y="16428"/>
                    <a:pt x="9541" y="12462"/>
                    <a:pt x="9722" y="8463"/>
                  </a:cubicBezTo>
                  <a:cubicBezTo>
                    <a:pt x="9783" y="7118"/>
                    <a:pt x="9834" y="5773"/>
                    <a:pt x="9873" y="4428"/>
                  </a:cubicBezTo>
                  <a:cubicBezTo>
                    <a:pt x="9905" y="3346"/>
                    <a:pt x="10182" y="2376"/>
                    <a:pt x="10234" y="1316"/>
                  </a:cubicBezTo>
                  <a:cubicBezTo>
                    <a:pt x="10400" y="380"/>
                    <a:pt x="10179" y="0"/>
                    <a:pt x="95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625;p25">
            <a:extLst>
              <a:ext uri="{FF2B5EF4-FFF2-40B4-BE49-F238E27FC236}">
                <a16:creationId xmlns:a16="http://schemas.microsoft.com/office/drawing/2014/main" id="{25CBA693-D082-4297-AB38-462D7A299C27}"/>
              </a:ext>
            </a:extLst>
          </p:cNvPr>
          <p:cNvSpPr txBox="1">
            <a:spLocks/>
          </p:cNvSpPr>
          <p:nvPr/>
        </p:nvSpPr>
        <p:spPr>
          <a:xfrm>
            <a:off x="9943704" y="4661140"/>
            <a:ext cx="19920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defTabSz="1219170"/>
            <a:r>
              <a:rPr lang="en-ID" sz="1867" kern="0" dirty="0" err="1"/>
              <a:t>Manusia</a:t>
            </a:r>
            <a:endParaRPr lang="en-ID" sz="1867" kern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30"/>
          <p:cNvSpPr txBox="1">
            <a:spLocks noGrp="1"/>
          </p:cNvSpPr>
          <p:nvPr>
            <p:ph type="subTitle" idx="1"/>
          </p:nvPr>
        </p:nvSpPr>
        <p:spPr>
          <a:xfrm>
            <a:off x="365433" y="4351333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menyediakan</a:t>
            </a:r>
            <a:r>
              <a:rPr lang="en-ID" dirty="0"/>
              <a:t> data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diproses</a:t>
            </a:r>
            <a:endParaRPr dirty="0"/>
          </a:p>
        </p:txBody>
      </p:sp>
      <p:sp>
        <p:nvSpPr>
          <p:cNvPr id="826" name="Google Shape;826;p30"/>
          <p:cNvSpPr txBox="1">
            <a:spLocks noGrp="1"/>
          </p:cNvSpPr>
          <p:nvPr>
            <p:ph type="subTitle" idx="2"/>
          </p:nvPr>
        </p:nvSpPr>
        <p:spPr>
          <a:xfrm>
            <a:off x="2750800" y="4351333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data </a:t>
            </a:r>
            <a:r>
              <a:rPr lang="en-ID" dirty="0" err="1"/>
              <a:t>diproses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bernilai</a:t>
            </a:r>
            <a:r>
              <a:rPr lang="en-ID" dirty="0"/>
              <a:t> </a:t>
            </a:r>
            <a:r>
              <a:rPr lang="en-ID" dirty="0" err="1"/>
              <a:t>tambah</a:t>
            </a:r>
            <a:endParaRPr dirty="0"/>
          </a:p>
        </p:txBody>
      </p:sp>
      <p:sp>
        <p:nvSpPr>
          <p:cNvPr id="827" name="Google Shape;827;p30"/>
          <p:cNvSpPr txBox="1">
            <a:spLocks noGrp="1"/>
          </p:cNvSpPr>
          <p:nvPr>
            <p:ph type="subTitle" idx="4294967295"/>
          </p:nvPr>
        </p:nvSpPr>
        <p:spPr>
          <a:xfrm>
            <a:off x="5136200" y="4351333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ID" dirty="0" err="1">
                <a:solidFill>
                  <a:schemeClr val="dk1"/>
                </a:solidFill>
              </a:rPr>
              <a:t>Suatu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kegiatan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untuk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menghasilkan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laporan</a:t>
            </a:r>
            <a:r>
              <a:rPr lang="en-ID" dirty="0">
                <a:solidFill>
                  <a:schemeClr val="dk1"/>
                </a:solidFill>
              </a:rPr>
              <a:t> </a:t>
            </a:r>
            <a:r>
              <a:rPr lang="en-ID" dirty="0" err="1">
                <a:solidFill>
                  <a:schemeClr val="dk1"/>
                </a:solidFill>
              </a:rPr>
              <a:t>dari</a:t>
            </a:r>
            <a:r>
              <a:rPr lang="en-ID" dirty="0">
                <a:solidFill>
                  <a:schemeClr val="dk1"/>
                </a:solidFill>
              </a:rPr>
              <a:t> proses </a:t>
            </a:r>
            <a:r>
              <a:rPr lang="en-ID" dirty="0" err="1">
                <a:solidFill>
                  <a:schemeClr val="dk1"/>
                </a:solidFill>
              </a:rPr>
              <a:t>tersebut</a:t>
            </a:r>
            <a:endParaRPr dirty="0"/>
          </a:p>
        </p:txBody>
      </p:sp>
      <p:sp>
        <p:nvSpPr>
          <p:cNvPr id="828" name="Google Shape;828;p30"/>
          <p:cNvSpPr txBox="1">
            <a:spLocks noGrp="1"/>
          </p:cNvSpPr>
          <p:nvPr>
            <p:ph type="subTitle" idx="3"/>
          </p:nvPr>
        </p:nvSpPr>
        <p:spPr>
          <a:xfrm>
            <a:off x="7521600" y="4351333"/>
            <a:ext cx="199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dan </a:t>
            </a:r>
            <a:r>
              <a:rPr lang="en-US" dirty="0" err="1"/>
              <a:t>menyimpan</a:t>
            </a:r>
            <a:r>
              <a:rPr lang="en-US" dirty="0"/>
              <a:t> data</a:t>
            </a:r>
            <a:endParaRPr dirty="0"/>
          </a:p>
        </p:txBody>
      </p:sp>
      <p:sp>
        <p:nvSpPr>
          <p:cNvPr id="829" name="Google Shape;829;p30"/>
          <p:cNvSpPr txBox="1">
            <a:spLocks noGrp="1"/>
          </p:cNvSpPr>
          <p:nvPr>
            <p:ph type="ctrTitle" idx="8"/>
          </p:nvPr>
        </p:nvSpPr>
        <p:spPr>
          <a:xfrm>
            <a:off x="2678400" y="689133"/>
            <a:ext cx="68352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 err="1"/>
              <a:t>Kegiatan</a:t>
            </a:r>
            <a:r>
              <a:rPr lang="en-ID" dirty="0"/>
              <a:t> SI</a:t>
            </a:r>
            <a:endParaRPr dirty="0"/>
          </a:p>
        </p:txBody>
      </p:sp>
      <p:sp>
        <p:nvSpPr>
          <p:cNvPr id="830" name="Google Shape;830;p30"/>
          <p:cNvSpPr txBox="1">
            <a:spLocks noGrp="1"/>
          </p:cNvSpPr>
          <p:nvPr>
            <p:ph type="ctrTitle"/>
          </p:nvPr>
        </p:nvSpPr>
        <p:spPr>
          <a:xfrm>
            <a:off x="365449" y="3419633"/>
            <a:ext cx="199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INPUT</a:t>
            </a:r>
            <a:endParaRPr dirty="0"/>
          </a:p>
        </p:txBody>
      </p:sp>
      <p:sp>
        <p:nvSpPr>
          <p:cNvPr id="831" name="Google Shape;831;p30"/>
          <p:cNvSpPr txBox="1">
            <a:spLocks noGrp="1"/>
          </p:cNvSpPr>
          <p:nvPr>
            <p:ph type="ctrTitle" idx="5"/>
          </p:nvPr>
        </p:nvSpPr>
        <p:spPr>
          <a:xfrm>
            <a:off x="2750816" y="3419633"/>
            <a:ext cx="199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PROSES</a:t>
            </a:r>
            <a:endParaRPr dirty="0"/>
          </a:p>
        </p:txBody>
      </p:sp>
      <p:sp>
        <p:nvSpPr>
          <p:cNvPr id="832" name="Google Shape;832;p30"/>
          <p:cNvSpPr txBox="1">
            <a:spLocks noGrp="1"/>
          </p:cNvSpPr>
          <p:nvPr>
            <p:ph type="ctrTitle" idx="6"/>
          </p:nvPr>
        </p:nvSpPr>
        <p:spPr>
          <a:xfrm>
            <a:off x="5136216" y="3419633"/>
            <a:ext cx="199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dirty="0"/>
              <a:t>O</a:t>
            </a:r>
            <a:r>
              <a:rPr lang="en-ID" dirty="0"/>
              <a:t>UTPUT</a:t>
            </a:r>
            <a:endParaRPr dirty="0"/>
          </a:p>
        </p:txBody>
      </p:sp>
      <p:sp>
        <p:nvSpPr>
          <p:cNvPr id="833" name="Google Shape;833;p30"/>
          <p:cNvSpPr txBox="1">
            <a:spLocks noGrp="1"/>
          </p:cNvSpPr>
          <p:nvPr>
            <p:ph type="ctrTitle" idx="7"/>
          </p:nvPr>
        </p:nvSpPr>
        <p:spPr>
          <a:xfrm>
            <a:off x="7521616" y="3419633"/>
            <a:ext cx="199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PENYIMPANAN</a:t>
            </a:r>
            <a:endParaRPr dirty="0"/>
          </a:p>
        </p:txBody>
      </p:sp>
      <p:sp>
        <p:nvSpPr>
          <p:cNvPr id="39" name="Google Shape;828;p30">
            <a:extLst>
              <a:ext uri="{FF2B5EF4-FFF2-40B4-BE49-F238E27FC236}">
                <a16:creationId xmlns:a16="http://schemas.microsoft.com/office/drawing/2014/main" id="{CF38278B-92D7-4773-90A7-FB019A424E42}"/>
              </a:ext>
            </a:extLst>
          </p:cNvPr>
          <p:cNvSpPr txBox="1">
            <a:spLocks/>
          </p:cNvSpPr>
          <p:nvPr/>
        </p:nvSpPr>
        <p:spPr>
          <a:xfrm>
            <a:off x="9739009" y="4351333"/>
            <a:ext cx="19920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defTabSz="1219170"/>
            <a:r>
              <a:rPr lang="en-GB" sz="1467" kern="0" dirty="0" err="1"/>
              <a:t>Suatu</a:t>
            </a:r>
            <a:r>
              <a:rPr lang="en-GB" sz="1467" kern="0" dirty="0"/>
              <a:t> </a:t>
            </a:r>
            <a:r>
              <a:rPr lang="en-GB" sz="1467" kern="0" dirty="0" err="1"/>
              <a:t>Kegiatan</a:t>
            </a:r>
            <a:r>
              <a:rPr lang="en-GB" sz="1467" kern="0" dirty="0"/>
              <a:t> </a:t>
            </a:r>
            <a:r>
              <a:rPr lang="en-GB" sz="1467" kern="0" dirty="0" err="1"/>
              <a:t>untuk</a:t>
            </a:r>
            <a:r>
              <a:rPr lang="en-GB" sz="1467" kern="0" dirty="0"/>
              <a:t> </a:t>
            </a:r>
            <a:r>
              <a:rPr lang="en-GB" sz="1467" kern="0" dirty="0" err="1"/>
              <a:t>menjamin</a:t>
            </a:r>
            <a:r>
              <a:rPr lang="en-GB" sz="1467" kern="0" dirty="0"/>
              <a:t> </a:t>
            </a:r>
            <a:r>
              <a:rPr lang="en-GB" sz="1467" kern="0" dirty="0" err="1"/>
              <a:t>bahwa</a:t>
            </a:r>
            <a:r>
              <a:rPr lang="en-GB" sz="1467" kern="0" dirty="0"/>
              <a:t> SI </a:t>
            </a:r>
            <a:r>
              <a:rPr lang="en-GB" sz="1467" kern="0" dirty="0" err="1"/>
              <a:t>tersebut</a:t>
            </a:r>
            <a:r>
              <a:rPr lang="en-GB" sz="1467" kern="0" dirty="0"/>
              <a:t> </a:t>
            </a:r>
            <a:r>
              <a:rPr lang="en-GB" sz="1467" kern="0" dirty="0" err="1"/>
              <a:t>berjalan</a:t>
            </a:r>
            <a:r>
              <a:rPr lang="en-GB" sz="1467" kern="0" dirty="0"/>
              <a:t> </a:t>
            </a:r>
            <a:r>
              <a:rPr lang="en-GB" sz="1467" kern="0" dirty="0" err="1"/>
              <a:t>sesuai</a:t>
            </a:r>
            <a:r>
              <a:rPr lang="en-GB" sz="1467" kern="0" dirty="0"/>
              <a:t> </a:t>
            </a:r>
            <a:r>
              <a:rPr lang="en-GB" sz="1467" kern="0" dirty="0" err="1"/>
              <a:t>dengan</a:t>
            </a:r>
            <a:r>
              <a:rPr lang="en-GB" sz="1467" kern="0" dirty="0"/>
              <a:t> yang </a:t>
            </a:r>
            <a:r>
              <a:rPr lang="en-GB" sz="1467" kern="0" dirty="0" err="1"/>
              <a:t>diharapkan</a:t>
            </a:r>
            <a:endParaRPr lang="en-GB" sz="1467" kern="0" dirty="0"/>
          </a:p>
        </p:txBody>
      </p:sp>
      <p:sp>
        <p:nvSpPr>
          <p:cNvPr id="40" name="Google Shape;833;p30">
            <a:extLst>
              <a:ext uri="{FF2B5EF4-FFF2-40B4-BE49-F238E27FC236}">
                <a16:creationId xmlns:a16="http://schemas.microsoft.com/office/drawing/2014/main" id="{3D844596-0485-42E2-8FDB-1E51D26C7012}"/>
              </a:ext>
            </a:extLst>
          </p:cNvPr>
          <p:cNvSpPr txBox="1">
            <a:spLocks/>
          </p:cNvSpPr>
          <p:nvPr/>
        </p:nvSpPr>
        <p:spPr>
          <a:xfrm>
            <a:off x="9596693" y="3440633"/>
            <a:ext cx="1992000" cy="9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defTabSz="1219170"/>
            <a:r>
              <a:rPr lang="en-ID" sz="1867" kern="0" dirty="0"/>
              <a:t>KONTROL</a:t>
            </a:r>
          </a:p>
        </p:txBody>
      </p:sp>
      <p:grpSp>
        <p:nvGrpSpPr>
          <p:cNvPr id="49" name="Google Shape;1570;p44">
            <a:extLst>
              <a:ext uri="{FF2B5EF4-FFF2-40B4-BE49-F238E27FC236}">
                <a16:creationId xmlns:a16="http://schemas.microsoft.com/office/drawing/2014/main" id="{E99EAD4A-C198-428C-800C-F70AC8CB84C3}"/>
              </a:ext>
            </a:extLst>
          </p:cNvPr>
          <p:cNvGrpSpPr/>
          <p:nvPr/>
        </p:nvGrpSpPr>
        <p:grpSpPr>
          <a:xfrm>
            <a:off x="949591" y="2724673"/>
            <a:ext cx="658267" cy="875384"/>
            <a:chOff x="9737638" y="2692857"/>
            <a:chExt cx="597989" cy="795225"/>
          </a:xfrm>
        </p:grpSpPr>
        <p:sp>
          <p:nvSpPr>
            <p:cNvPr id="50" name="Google Shape;1571;p44">
              <a:extLst>
                <a:ext uri="{FF2B5EF4-FFF2-40B4-BE49-F238E27FC236}">
                  <a16:creationId xmlns:a16="http://schemas.microsoft.com/office/drawing/2014/main" id="{AF57A4AA-8AA7-4862-A10D-956A58C14930}"/>
                </a:ext>
              </a:extLst>
            </p:cNvPr>
            <p:cNvSpPr/>
            <p:nvPr/>
          </p:nvSpPr>
          <p:spPr>
            <a:xfrm>
              <a:off x="9832855" y="2913572"/>
              <a:ext cx="362372" cy="489711"/>
            </a:xfrm>
            <a:custGeom>
              <a:avLst/>
              <a:gdLst/>
              <a:ahLst/>
              <a:cxnLst/>
              <a:rect l="l" t="t" r="r" b="b"/>
              <a:pathLst>
                <a:path w="16730" h="22609" extrusionOk="0">
                  <a:moveTo>
                    <a:pt x="267" y="1"/>
                  </a:moveTo>
                  <a:cubicBezTo>
                    <a:pt x="126" y="1"/>
                    <a:pt x="0" y="145"/>
                    <a:pt x="65" y="310"/>
                  </a:cubicBezTo>
                  <a:cubicBezTo>
                    <a:pt x="414" y="1190"/>
                    <a:pt x="1093" y="2000"/>
                    <a:pt x="1677" y="2743"/>
                  </a:cubicBezTo>
                  <a:cubicBezTo>
                    <a:pt x="2510" y="3805"/>
                    <a:pt x="3262" y="4934"/>
                    <a:pt x="4044" y="6035"/>
                  </a:cubicBezTo>
                  <a:cubicBezTo>
                    <a:pt x="5392" y="7930"/>
                    <a:pt x="6747" y="9819"/>
                    <a:pt x="8140" y="11681"/>
                  </a:cubicBezTo>
                  <a:cubicBezTo>
                    <a:pt x="10869" y="15330"/>
                    <a:pt x="13522" y="19166"/>
                    <a:pt x="16538" y="22576"/>
                  </a:cubicBezTo>
                  <a:cubicBezTo>
                    <a:pt x="16558" y="22599"/>
                    <a:pt x="16581" y="22608"/>
                    <a:pt x="16604" y="22608"/>
                  </a:cubicBezTo>
                  <a:cubicBezTo>
                    <a:pt x="16669" y="22608"/>
                    <a:pt x="16729" y="22530"/>
                    <a:pt x="16695" y="22458"/>
                  </a:cubicBezTo>
                  <a:cubicBezTo>
                    <a:pt x="15722" y="20455"/>
                    <a:pt x="13983" y="18659"/>
                    <a:pt x="12640" y="16889"/>
                  </a:cubicBezTo>
                  <a:cubicBezTo>
                    <a:pt x="11164" y="14944"/>
                    <a:pt x="9671" y="13012"/>
                    <a:pt x="8228" y="11042"/>
                  </a:cubicBezTo>
                  <a:cubicBezTo>
                    <a:pt x="6868" y="9186"/>
                    <a:pt x="5573" y="7286"/>
                    <a:pt x="4268" y="5393"/>
                  </a:cubicBezTo>
                  <a:cubicBezTo>
                    <a:pt x="3062" y="3643"/>
                    <a:pt x="1897" y="1606"/>
                    <a:pt x="426" y="73"/>
                  </a:cubicBezTo>
                  <a:cubicBezTo>
                    <a:pt x="378" y="22"/>
                    <a:pt x="321" y="1"/>
                    <a:pt x="267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1572;p44">
              <a:extLst>
                <a:ext uri="{FF2B5EF4-FFF2-40B4-BE49-F238E27FC236}">
                  <a16:creationId xmlns:a16="http://schemas.microsoft.com/office/drawing/2014/main" id="{8B55E083-D2FE-46A7-AF98-F1A88BF86D88}"/>
                </a:ext>
              </a:extLst>
            </p:cNvPr>
            <p:cNvSpPr/>
            <p:nvPr/>
          </p:nvSpPr>
          <p:spPr>
            <a:xfrm>
              <a:off x="9955927" y="2851560"/>
              <a:ext cx="331636" cy="464455"/>
            </a:xfrm>
            <a:custGeom>
              <a:avLst/>
              <a:gdLst/>
              <a:ahLst/>
              <a:cxnLst/>
              <a:rect l="l" t="t" r="r" b="b"/>
              <a:pathLst>
                <a:path w="15311" h="21443" extrusionOk="0">
                  <a:moveTo>
                    <a:pt x="399" y="1"/>
                  </a:moveTo>
                  <a:cubicBezTo>
                    <a:pt x="192" y="1"/>
                    <a:pt x="1" y="207"/>
                    <a:pt x="129" y="436"/>
                  </a:cubicBezTo>
                  <a:cubicBezTo>
                    <a:pt x="1197" y="2343"/>
                    <a:pt x="2676" y="4004"/>
                    <a:pt x="3866" y="5833"/>
                  </a:cubicBezTo>
                  <a:cubicBezTo>
                    <a:pt x="5044" y="7641"/>
                    <a:pt x="6274" y="9416"/>
                    <a:pt x="7572" y="11139"/>
                  </a:cubicBezTo>
                  <a:cubicBezTo>
                    <a:pt x="8889" y="12887"/>
                    <a:pt x="10080" y="14714"/>
                    <a:pt x="11344" y="16500"/>
                  </a:cubicBezTo>
                  <a:cubicBezTo>
                    <a:pt x="11963" y="17375"/>
                    <a:pt x="12627" y="18200"/>
                    <a:pt x="13314" y="19023"/>
                  </a:cubicBezTo>
                  <a:cubicBezTo>
                    <a:pt x="13832" y="19645"/>
                    <a:pt x="14721" y="20491"/>
                    <a:pt x="14939" y="21318"/>
                  </a:cubicBezTo>
                  <a:cubicBezTo>
                    <a:pt x="14962" y="21405"/>
                    <a:pt x="15031" y="21442"/>
                    <a:pt x="15103" y="21442"/>
                  </a:cubicBezTo>
                  <a:cubicBezTo>
                    <a:pt x="15204" y="21442"/>
                    <a:pt x="15311" y="21367"/>
                    <a:pt x="15304" y="21246"/>
                  </a:cubicBezTo>
                  <a:cubicBezTo>
                    <a:pt x="15272" y="20694"/>
                    <a:pt x="14910" y="20156"/>
                    <a:pt x="14599" y="19720"/>
                  </a:cubicBezTo>
                  <a:cubicBezTo>
                    <a:pt x="13931" y="18774"/>
                    <a:pt x="13105" y="17940"/>
                    <a:pt x="12428" y="16999"/>
                  </a:cubicBezTo>
                  <a:cubicBezTo>
                    <a:pt x="11057" y="15096"/>
                    <a:pt x="9863" y="13074"/>
                    <a:pt x="8470" y="11185"/>
                  </a:cubicBezTo>
                  <a:cubicBezTo>
                    <a:pt x="7134" y="9375"/>
                    <a:pt x="5835" y="7547"/>
                    <a:pt x="4612" y="5658"/>
                  </a:cubicBezTo>
                  <a:cubicBezTo>
                    <a:pt x="3943" y="4621"/>
                    <a:pt x="3192" y="3651"/>
                    <a:pt x="2486" y="2639"/>
                  </a:cubicBezTo>
                  <a:cubicBezTo>
                    <a:pt x="1885" y="1776"/>
                    <a:pt x="1390" y="797"/>
                    <a:pt x="606" y="82"/>
                  </a:cubicBezTo>
                  <a:cubicBezTo>
                    <a:pt x="544" y="25"/>
                    <a:pt x="470" y="1"/>
                    <a:pt x="399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1573;p44">
              <a:extLst>
                <a:ext uri="{FF2B5EF4-FFF2-40B4-BE49-F238E27FC236}">
                  <a16:creationId xmlns:a16="http://schemas.microsoft.com/office/drawing/2014/main" id="{DAA49502-011B-449F-A4C4-1151E52452A2}"/>
                </a:ext>
              </a:extLst>
            </p:cNvPr>
            <p:cNvSpPr/>
            <p:nvPr/>
          </p:nvSpPr>
          <p:spPr>
            <a:xfrm>
              <a:off x="9821440" y="2837351"/>
              <a:ext cx="156537" cy="97167"/>
            </a:xfrm>
            <a:custGeom>
              <a:avLst/>
              <a:gdLst/>
              <a:ahLst/>
              <a:cxnLst/>
              <a:rect l="l" t="t" r="r" b="b"/>
              <a:pathLst>
                <a:path w="7227" h="4486" extrusionOk="0">
                  <a:moveTo>
                    <a:pt x="6804" y="0"/>
                  </a:moveTo>
                  <a:cubicBezTo>
                    <a:pt x="6694" y="0"/>
                    <a:pt x="6581" y="42"/>
                    <a:pt x="6491" y="134"/>
                  </a:cubicBezTo>
                  <a:cubicBezTo>
                    <a:pt x="5622" y="1022"/>
                    <a:pt x="4355" y="1847"/>
                    <a:pt x="3223" y="2360"/>
                  </a:cubicBezTo>
                  <a:cubicBezTo>
                    <a:pt x="2096" y="2870"/>
                    <a:pt x="946" y="3171"/>
                    <a:pt x="122" y="4149"/>
                  </a:cubicBezTo>
                  <a:cubicBezTo>
                    <a:pt x="1" y="4293"/>
                    <a:pt x="154" y="4485"/>
                    <a:pt x="311" y="4485"/>
                  </a:cubicBezTo>
                  <a:cubicBezTo>
                    <a:pt x="355" y="4485"/>
                    <a:pt x="399" y="4470"/>
                    <a:pt x="438" y="4434"/>
                  </a:cubicBezTo>
                  <a:lnTo>
                    <a:pt x="438" y="4435"/>
                  </a:lnTo>
                  <a:cubicBezTo>
                    <a:pt x="1524" y="3413"/>
                    <a:pt x="3132" y="3300"/>
                    <a:pt x="4382" y="2545"/>
                  </a:cubicBezTo>
                  <a:cubicBezTo>
                    <a:pt x="5249" y="2023"/>
                    <a:pt x="6138" y="1515"/>
                    <a:pt x="6892" y="837"/>
                  </a:cubicBezTo>
                  <a:lnTo>
                    <a:pt x="6892" y="837"/>
                  </a:lnTo>
                  <a:cubicBezTo>
                    <a:pt x="7035" y="815"/>
                    <a:pt x="7159" y="714"/>
                    <a:pt x="7183" y="518"/>
                  </a:cubicBezTo>
                  <a:lnTo>
                    <a:pt x="7192" y="443"/>
                  </a:lnTo>
                  <a:cubicBezTo>
                    <a:pt x="7226" y="168"/>
                    <a:pt x="7023" y="0"/>
                    <a:pt x="6804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1574;p44">
              <a:extLst>
                <a:ext uri="{FF2B5EF4-FFF2-40B4-BE49-F238E27FC236}">
                  <a16:creationId xmlns:a16="http://schemas.microsoft.com/office/drawing/2014/main" id="{DB554CC7-614B-4A24-BF51-EACE959BB80F}"/>
                </a:ext>
              </a:extLst>
            </p:cNvPr>
            <p:cNvSpPr/>
            <p:nvPr/>
          </p:nvSpPr>
          <p:spPr>
            <a:xfrm>
              <a:off x="9809809" y="2884894"/>
              <a:ext cx="34786" cy="45464"/>
            </a:xfrm>
            <a:custGeom>
              <a:avLst/>
              <a:gdLst/>
              <a:ahLst/>
              <a:cxnLst/>
              <a:rect l="l" t="t" r="r" b="b"/>
              <a:pathLst>
                <a:path w="1606" h="2099" extrusionOk="0">
                  <a:moveTo>
                    <a:pt x="1310" y="1"/>
                  </a:moveTo>
                  <a:cubicBezTo>
                    <a:pt x="1229" y="1"/>
                    <a:pt x="1148" y="34"/>
                    <a:pt x="1100" y="110"/>
                  </a:cubicBezTo>
                  <a:cubicBezTo>
                    <a:pt x="828" y="537"/>
                    <a:pt x="297" y="759"/>
                    <a:pt x="103" y="1246"/>
                  </a:cubicBezTo>
                  <a:cubicBezTo>
                    <a:pt x="31" y="1429"/>
                    <a:pt x="0" y="1688"/>
                    <a:pt x="125" y="1860"/>
                  </a:cubicBezTo>
                  <a:cubicBezTo>
                    <a:pt x="283" y="2076"/>
                    <a:pt x="601" y="2099"/>
                    <a:pt x="861" y="2099"/>
                  </a:cubicBezTo>
                  <a:cubicBezTo>
                    <a:pt x="904" y="2099"/>
                    <a:pt x="946" y="2098"/>
                    <a:pt x="985" y="2098"/>
                  </a:cubicBezTo>
                  <a:cubicBezTo>
                    <a:pt x="1144" y="2095"/>
                    <a:pt x="1225" y="1839"/>
                    <a:pt x="1043" y="1800"/>
                  </a:cubicBezTo>
                  <a:cubicBezTo>
                    <a:pt x="849" y="1758"/>
                    <a:pt x="402" y="1752"/>
                    <a:pt x="484" y="1476"/>
                  </a:cubicBezTo>
                  <a:cubicBezTo>
                    <a:pt x="535" y="1307"/>
                    <a:pt x="709" y="1161"/>
                    <a:pt x="835" y="1047"/>
                  </a:cubicBezTo>
                  <a:cubicBezTo>
                    <a:pt x="1092" y="813"/>
                    <a:pt x="1407" y="619"/>
                    <a:pt x="1539" y="284"/>
                  </a:cubicBezTo>
                  <a:cubicBezTo>
                    <a:pt x="1606" y="114"/>
                    <a:pt x="1459" y="1"/>
                    <a:pt x="1310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1575;p44">
              <a:extLst>
                <a:ext uri="{FF2B5EF4-FFF2-40B4-BE49-F238E27FC236}">
                  <a16:creationId xmlns:a16="http://schemas.microsoft.com/office/drawing/2014/main" id="{0DCC0D37-D5CE-4626-B20B-F4ABD909861F}"/>
                </a:ext>
              </a:extLst>
            </p:cNvPr>
            <p:cNvSpPr/>
            <p:nvPr/>
          </p:nvSpPr>
          <p:spPr>
            <a:xfrm>
              <a:off x="9792502" y="2855545"/>
              <a:ext cx="35436" cy="51269"/>
            </a:xfrm>
            <a:custGeom>
              <a:avLst/>
              <a:gdLst/>
              <a:ahLst/>
              <a:cxnLst/>
              <a:rect l="l" t="t" r="r" b="b"/>
              <a:pathLst>
                <a:path w="1636" h="2367" extrusionOk="0">
                  <a:moveTo>
                    <a:pt x="1349" y="0"/>
                  </a:moveTo>
                  <a:cubicBezTo>
                    <a:pt x="1328" y="0"/>
                    <a:pt x="1308" y="3"/>
                    <a:pt x="1288" y="9"/>
                  </a:cubicBezTo>
                  <a:cubicBezTo>
                    <a:pt x="977" y="106"/>
                    <a:pt x="749" y="396"/>
                    <a:pt x="566" y="654"/>
                  </a:cubicBezTo>
                  <a:cubicBezTo>
                    <a:pt x="405" y="878"/>
                    <a:pt x="152" y="1108"/>
                    <a:pt x="106" y="1392"/>
                  </a:cubicBezTo>
                  <a:cubicBezTo>
                    <a:pt x="1" y="2029"/>
                    <a:pt x="988" y="2357"/>
                    <a:pt x="1466" y="2366"/>
                  </a:cubicBezTo>
                  <a:cubicBezTo>
                    <a:pt x="1467" y="2366"/>
                    <a:pt x="1468" y="2366"/>
                    <a:pt x="1469" y="2366"/>
                  </a:cubicBezTo>
                  <a:cubicBezTo>
                    <a:pt x="1613" y="2366"/>
                    <a:pt x="1598" y="2169"/>
                    <a:pt x="1483" y="2130"/>
                  </a:cubicBezTo>
                  <a:lnTo>
                    <a:pt x="1482" y="2130"/>
                  </a:lnTo>
                  <a:cubicBezTo>
                    <a:pt x="1257" y="2054"/>
                    <a:pt x="1052" y="1914"/>
                    <a:pt x="860" y="1777"/>
                  </a:cubicBezTo>
                  <a:cubicBezTo>
                    <a:pt x="721" y="1679"/>
                    <a:pt x="528" y="1603"/>
                    <a:pt x="592" y="1397"/>
                  </a:cubicBezTo>
                  <a:cubicBezTo>
                    <a:pt x="618" y="1314"/>
                    <a:pt x="723" y="1227"/>
                    <a:pt x="777" y="1164"/>
                  </a:cubicBezTo>
                  <a:cubicBezTo>
                    <a:pt x="901" y="1021"/>
                    <a:pt x="1007" y="863"/>
                    <a:pt x="1139" y="730"/>
                  </a:cubicBezTo>
                  <a:cubicBezTo>
                    <a:pt x="1307" y="560"/>
                    <a:pt x="1442" y="483"/>
                    <a:pt x="1557" y="273"/>
                  </a:cubicBezTo>
                  <a:cubicBezTo>
                    <a:pt x="1636" y="125"/>
                    <a:pt x="1487" y="0"/>
                    <a:pt x="1349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1576;p44">
              <a:extLst>
                <a:ext uri="{FF2B5EF4-FFF2-40B4-BE49-F238E27FC236}">
                  <a16:creationId xmlns:a16="http://schemas.microsoft.com/office/drawing/2014/main" id="{B0BF99DE-21C2-4EB2-9ED7-DA6E1CB07055}"/>
                </a:ext>
              </a:extLst>
            </p:cNvPr>
            <p:cNvSpPr/>
            <p:nvPr/>
          </p:nvSpPr>
          <p:spPr>
            <a:xfrm>
              <a:off x="9907560" y="2812420"/>
              <a:ext cx="72431" cy="34959"/>
            </a:xfrm>
            <a:custGeom>
              <a:avLst/>
              <a:gdLst/>
              <a:ahLst/>
              <a:cxnLst/>
              <a:rect l="l" t="t" r="r" b="b"/>
              <a:pathLst>
                <a:path w="3344" h="1614" extrusionOk="0">
                  <a:moveTo>
                    <a:pt x="2079" y="0"/>
                  </a:moveTo>
                  <a:cubicBezTo>
                    <a:pt x="1779" y="0"/>
                    <a:pt x="1480" y="97"/>
                    <a:pt x="1204" y="203"/>
                  </a:cubicBezTo>
                  <a:cubicBezTo>
                    <a:pt x="908" y="314"/>
                    <a:pt x="345" y="479"/>
                    <a:pt x="130" y="730"/>
                  </a:cubicBezTo>
                  <a:cubicBezTo>
                    <a:pt x="9" y="872"/>
                    <a:pt x="1" y="1074"/>
                    <a:pt x="160" y="1187"/>
                  </a:cubicBezTo>
                  <a:cubicBezTo>
                    <a:pt x="214" y="1226"/>
                    <a:pt x="272" y="1241"/>
                    <a:pt x="333" y="1241"/>
                  </a:cubicBezTo>
                  <a:cubicBezTo>
                    <a:pt x="540" y="1241"/>
                    <a:pt x="769" y="1054"/>
                    <a:pt x="935" y="969"/>
                  </a:cubicBezTo>
                  <a:cubicBezTo>
                    <a:pt x="1212" y="827"/>
                    <a:pt x="1684" y="553"/>
                    <a:pt x="2058" y="553"/>
                  </a:cubicBezTo>
                  <a:cubicBezTo>
                    <a:pt x="2132" y="553"/>
                    <a:pt x="2202" y="564"/>
                    <a:pt x="2266" y="589"/>
                  </a:cubicBezTo>
                  <a:cubicBezTo>
                    <a:pt x="2586" y="710"/>
                    <a:pt x="2815" y="1246"/>
                    <a:pt x="2971" y="1526"/>
                  </a:cubicBezTo>
                  <a:cubicBezTo>
                    <a:pt x="3005" y="1588"/>
                    <a:pt x="3056" y="1614"/>
                    <a:pt x="3107" y="1614"/>
                  </a:cubicBezTo>
                  <a:cubicBezTo>
                    <a:pt x="3222" y="1614"/>
                    <a:pt x="3343" y="1488"/>
                    <a:pt x="3307" y="1355"/>
                  </a:cubicBezTo>
                  <a:lnTo>
                    <a:pt x="3306" y="1354"/>
                  </a:lnTo>
                  <a:cubicBezTo>
                    <a:pt x="3152" y="785"/>
                    <a:pt x="2883" y="79"/>
                    <a:pt x="2218" y="7"/>
                  </a:cubicBezTo>
                  <a:cubicBezTo>
                    <a:pt x="2172" y="2"/>
                    <a:pt x="2125" y="0"/>
                    <a:pt x="2079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1577;p44">
              <a:extLst>
                <a:ext uri="{FF2B5EF4-FFF2-40B4-BE49-F238E27FC236}">
                  <a16:creationId xmlns:a16="http://schemas.microsoft.com/office/drawing/2014/main" id="{06317727-5FFA-463A-8ADF-A00B36CAEF16}"/>
                </a:ext>
              </a:extLst>
            </p:cNvPr>
            <p:cNvSpPr/>
            <p:nvPr/>
          </p:nvSpPr>
          <p:spPr>
            <a:xfrm>
              <a:off x="9821094" y="2791107"/>
              <a:ext cx="148739" cy="69615"/>
            </a:xfrm>
            <a:custGeom>
              <a:avLst/>
              <a:gdLst/>
              <a:ahLst/>
              <a:cxnLst/>
              <a:rect l="l" t="t" r="r" b="b"/>
              <a:pathLst>
                <a:path w="6867" h="3214" extrusionOk="0">
                  <a:moveTo>
                    <a:pt x="4664" y="1"/>
                  </a:moveTo>
                  <a:cubicBezTo>
                    <a:pt x="4482" y="1"/>
                    <a:pt x="4319" y="18"/>
                    <a:pt x="4196" y="50"/>
                  </a:cubicBezTo>
                  <a:cubicBezTo>
                    <a:pt x="3320" y="281"/>
                    <a:pt x="2430" y="873"/>
                    <a:pt x="1664" y="1343"/>
                  </a:cubicBezTo>
                  <a:cubicBezTo>
                    <a:pt x="1024" y="1736"/>
                    <a:pt x="232" y="2236"/>
                    <a:pt x="32" y="3001"/>
                  </a:cubicBezTo>
                  <a:cubicBezTo>
                    <a:pt x="0" y="3125"/>
                    <a:pt x="102" y="3213"/>
                    <a:pt x="208" y="3213"/>
                  </a:cubicBezTo>
                  <a:cubicBezTo>
                    <a:pt x="253" y="3213"/>
                    <a:pt x="298" y="3197"/>
                    <a:pt x="334" y="3161"/>
                  </a:cubicBezTo>
                  <a:cubicBezTo>
                    <a:pt x="1060" y="2440"/>
                    <a:pt x="1691" y="1864"/>
                    <a:pt x="2594" y="1362"/>
                  </a:cubicBezTo>
                  <a:cubicBezTo>
                    <a:pt x="2932" y="1174"/>
                    <a:pt x="3271" y="962"/>
                    <a:pt x="3621" y="797"/>
                  </a:cubicBezTo>
                  <a:cubicBezTo>
                    <a:pt x="4005" y="616"/>
                    <a:pt x="4476" y="402"/>
                    <a:pt x="4926" y="402"/>
                  </a:cubicBezTo>
                  <a:cubicBezTo>
                    <a:pt x="5123" y="402"/>
                    <a:pt x="5316" y="443"/>
                    <a:pt x="5497" y="546"/>
                  </a:cubicBezTo>
                  <a:cubicBezTo>
                    <a:pt x="5712" y="669"/>
                    <a:pt x="6179" y="851"/>
                    <a:pt x="6046" y="1211"/>
                  </a:cubicBezTo>
                  <a:cubicBezTo>
                    <a:pt x="5993" y="1352"/>
                    <a:pt x="6107" y="1474"/>
                    <a:pt x="6221" y="1474"/>
                  </a:cubicBezTo>
                  <a:cubicBezTo>
                    <a:pt x="6276" y="1474"/>
                    <a:pt x="6331" y="1445"/>
                    <a:pt x="6367" y="1375"/>
                  </a:cubicBezTo>
                  <a:cubicBezTo>
                    <a:pt x="6866" y="395"/>
                    <a:pt x="5541" y="1"/>
                    <a:pt x="4664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1578;p44">
              <a:extLst>
                <a:ext uri="{FF2B5EF4-FFF2-40B4-BE49-F238E27FC236}">
                  <a16:creationId xmlns:a16="http://schemas.microsoft.com/office/drawing/2014/main" id="{27241293-63F4-4E9D-A0BB-ECB800C0187B}"/>
                </a:ext>
              </a:extLst>
            </p:cNvPr>
            <p:cNvSpPr/>
            <p:nvPr/>
          </p:nvSpPr>
          <p:spPr>
            <a:xfrm>
              <a:off x="9861814" y="2857884"/>
              <a:ext cx="7581" cy="12649"/>
            </a:xfrm>
            <a:custGeom>
              <a:avLst/>
              <a:gdLst/>
              <a:ahLst/>
              <a:cxnLst/>
              <a:rect l="l" t="t" r="r" b="b"/>
              <a:pathLst>
                <a:path w="350" h="584" extrusionOk="0">
                  <a:moveTo>
                    <a:pt x="200" y="0"/>
                  </a:moveTo>
                  <a:cubicBezTo>
                    <a:pt x="142" y="0"/>
                    <a:pt x="86" y="29"/>
                    <a:pt x="69" y="90"/>
                  </a:cubicBezTo>
                  <a:cubicBezTo>
                    <a:pt x="39" y="199"/>
                    <a:pt x="30" y="312"/>
                    <a:pt x="15" y="424"/>
                  </a:cubicBezTo>
                  <a:cubicBezTo>
                    <a:pt x="1" y="528"/>
                    <a:pt x="84" y="584"/>
                    <a:pt x="170" y="584"/>
                  </a:cubicBezTo>
                  <a:cubicBezTo>
                    <a:pt x="248" y="584"/>
                    <a:pt x="328" y="537"/>
                    <a:pt x="334" y="437"/>
                  </a:cubicBezTo>
                  <a:cubicBezTo>
                    <a:pt x="340" y="330"/>
                    <a:pt x="349" y="225"/>
                    <a:pt x="344" y="119"/>
                  </a:cubicBezTo>
                  <a:cubicBezTo>
                    <a:pt x="339" y="42"/>
                    <a:pt x="269" y="0"/>
                    <a:pt x="200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1579;p44">
              <a:extLst>
                <a:ext uri="{FF2B5EF4-FFF2-40B4-BE49-F238E27FC236}">
                  <a16:creationId xmlns:a16="http://schemas.microsoft.com/office/drawing/2014/main" id="{A15B13D6-A8F6-4E07-BB82-81AD5BCEA9D7}"/>
                </a:ext>
              </a:extLst>
            </p:cNvPr>
            <p:cNvSpPr/>
            <p:nvPr/>
          </p:nvSpPr>
          <p:spPr>
            <a:xfrm>
              <a:off x="9874226" y="2849047"/>
              <a:ext cx="13018" cy="14122"/>
            </a:xfrm>
            <a:custGeom>
              <a:avLst/>
              <a:gdLst/>
              <a:ahLst/>
              <a:cxnLst/>
              <a:rect l="l" t="t" r="r" b="b"/>
              <a:pathLst>
                <a:path w="601" h="652" extrusionOk="0">
                  <a:moveTo>
                    <a:pt x="386" y="1"/>
                  </a:moveTo>
                  <a:cubicBezTo>
                    <a:pt x="305" y="1"/>
                    <a:pt x="225" y="48"/>
                    <a:pt x="206" y="153"/>
                  </a:cubicBezTo>
                  <a:cubicBezTo>
                    <a:pt x="205" y="154"/>
                    <a:pt x="206" y="155"/>
                    <a:pt x="206" y="155"/>
                  </a:cubicBezTo>
                  <a:lnTo>
                    <a:pt x="206" y="155"/>
                  </a:lnTo>
                  <a:cubicBezTo>
                    <a:pt x="205" y="156"/>
                    <a:pt x="204" y="158"/>
                    <a:pt x="202" y="159"/>
                  </a:cubicBezTo>
                  <a:cubicBezTo>
                    <a:pt x="184" y="181"/>
                    <a:pt x="157" y="197"/>
                    <a:pt x="136" y="218"/>
                  </a:cubicBezTo>
                  <a:cubicBezTo>
                    <a:pt x="77" y="276"/>
                    <a:pt x="38" y="351"/>
                    <a:pt x="26" y="431"/>
                  </a:cubicBezTo>
                  <a:cubicBezTo>
                    <a:pt x="0" y="571"/>
                    <a:pt x="114" y="651"/>
                    <a:pt x="225" y="651"/>
                  </a:cubicBezTo>
                  <a:cubicBezTo>
                    <a:pt x="313" y="651"/>
                    <a:pt x="400" y="601"/>
                    <a:pt x="416" y="491"/>
                  </a:cubicBezTo>
                  <a:lnTo>
                    <a:pt x="416" y="491"/>
                  </a:lnTo>
                  <a:cubicBezTo>
                    <a:pt x="416" y="494"/>
                    <a:pt x="416" y="495"/>
                    <a:pt x="417" y="495"/>
                  </a:cubicBezTo>
                  <a:cubicBezTo>
                    <a:pt x="418" y="495"/>
                    <a:pt x="423" y="481"/>
                    <a:pt x="420" y="481"/>
                  </a:cubicBezTo>
                  <a:cubicBezTo>
                    <a:pt x="419" y="481"/>
                    <a:pt x="417" y="483"/>
                    <a:pt x="413" y="487"/>
                  </a:cubicBezTo>
                  <a:lnTo>
                    <a:pt x="413" y="487"/>
                  </a:lnTo>
                  <a:cubicBezTo>
                    <a:pt x="434" y="461"/>
                    <a:pt x="465" y="443"/>
                    <a:pt x="488" y="418"/>
                  </a:cubicBezTo>
                  <a:cubicBezTo>
                    <a:pt x="538" y="362"/>
                    <a:pt x="571" y="293"/>
                    <a:pt x="580" y="219"/>
                  </a:cubicBezTo>
                  <a:cubicBezTo>
                    <a:pt x="600" y="82"/>
                    <a:pt x="492" y="1"/>
                    <a:pt x="386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1580;p44">
              <a:extLst>
                <a:ext uri="{FF2B5EF4-FFF2-40B4-BE49-F238E27FC236}">
                  <a16:creationId xmlns:a16="http://schemas.microsoft.com/office/drawing/2014/main" id="{7CCE3F19-8F95-4616-B680-9ECFF9B951FB}"/>
                </a:ext>
              </a:extLst>
            </p:cNvPr>
            <p:cNvSpPr/>
            <p:nvPr/>
          </p:nvSpPr>
          <p:spPr>
            <a:xfrm>
              <a:off x="9737638" y="2694351"/>
              <a:ext cx="128357" cy="187012"/>
            </a:xfrm>
            <a:custGeom>
              <a:avLst/>
              <a:gdLst/>
              <a:ahLst/>
              <a:cxnLst/>
              <a:rect l="l" t="t" r="r" b="b"/>
              <a:pathLst>
                <a:path w="5926" h="8634" extrusionOk="0">
                  <a:moveTo>
                    <a:pt x="5500" y="0"/>
                  </a:moveTo>
                  <a:cubicBezTo>
                    <a:pt x="5452" y="0"/>
                    <a:pt x="5400" y="14"/>
                    <a:pt x="5347" y="46"/>
                  </a:cubicBezTo>
                  <a:cubicBezTo>
                    <a:pt x="3595" y="1083"/>
                    <a:pt x="1136" y="1890"/>
                    <a:pt x="321" y="3997"/>
                  </a:cubicBezTo>
                  <a:cubicBezTo>
                    <a:pt x="1" y="4825"/>
                    <a:pt x="298" y="5511"/>
                    <a:pt x="843" y="6157"/>
                  </a:cubicBezTo>
                  <a:cubicBezTo>
                    <a:pt x="1565" y="7015"/>
                    <a:pt x="2328" y="8021"/>
                    <a:pt x="3298" y="8612"/>
                  </a:cubicBezTo>
                  <a:cubicBezTo>
                    <a:pt x="3324" y="8627"/>
                    <a:pt x="3350" y="8634"/>
                    <a:pt x="3376" y="8634"/>
                  </a:cubicBezTo>
                  <a:cubicBezTo>
                    <a:pt x="3496" y="8634"/>
                    <a:pt x="3606" y="8493"/>
                    <a:pt x="3529" y="8377"/>
                  </a:cubicBezTo>
                  <a:cubicBezTo>
                    <a:pt x="3046" y="7654"/>
                    <a:pt x="2299" y="7057"/>
                    <a:pt x="1741" y="6384"/>
                  </a:cubicBezTo>
                  <a:cubicBezTo>
                    <a:pt x="918" y="5389"/>
                    <a:pt x="365" y="4836"/>
                    <a:pt x="1319" y="3618"/>
                  </a:cubicBezTo>
                  <a:cubicBezTo>
                    <a:pt x="1907" y="2865"/>
                    <a:pt x="2791" y="2176"/>
                    <a:pt x="3626" y="1711"/>
                  </a:cubicBezTo>
                  <a:cubicBezTo>
                    <a:pt x="4313" y="1327"/>
                    <a:pt x="5088" y="1152"/>
                    <a:pt x="5693" y="624"/>
                  </a:cubicBezTo>
                  <a:cubicBezTo>
                    <a:pt x="5925" y="423"/>
                    <a:pt x="5766" y="0"/>
                    <a:pt x="5500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1581;p44">
              <a:extLst>
                <a:ext uri="{FF2B5EF4-FFF2-40B4-BE49-F238E27FC236}">
                  <a16:creationId xmlns:a16="http://schemas.microsoft.com/office/drawing/2014/main" id="{3405BB22-A9B4-49DB-B765-AA13E52C9113}"/>
                </a:ext>
              </a:extLst>
            </p:cNvPr>
            <p:cNvSpPr/>
            <p:nvPr/>
          </p:nvSpPr>
          <p:spPr>
            <a:xfrm>
              <a:off x="9848450" y="2692857"/>
              <a:ext cx="96257" cy="108473"/>
            </a:xfrm>
            <a:custGeom>
              <a:avLst/>
              <a:gdLst/>
              <a:ahLst/>
              <a:cxnLst/>
              <a:rect l="l" t="t" r="r" b="b"/>
              <a:pathLst>
                <a:path w="4444" h="5008" extrusionOk="0">
                  <a:moveTo>
                    <a:pt x="398" y="1"/>
                  </a:moveTo>
                  <a:cubicBezTo>
                    <a:pt x="71" y="1"/>
                    <a:pt x="0" y="414"/>
                    <a:pt x="288" y="549"/>
                  </a:cubicBezTo>
                  <a:cubicBezTo>
                    <a:pt x="1193" y="972"/>
                    <a:pt x="1675" y="1748"/>
                    <a:pt x="2284" y="2508"/>
                  </a:cubicBezTo>
                  <a:cubicBezTo>
                    <a:pt x="2907" y="3285"/>
                    <a:pt x="3722" y="3843"/>
                    <a:pt x="3873" y="4887"/>
                  </a:cubicBezTo>
                  <a:cubicBezTo>
                    <a:pt x="3884" y="4963"/>
                    <a:pt x="3959" y="5008"/>
                    <a:pt x="4029" y="5008"/>
                  </a:cubicBezTo>
                  <a:cubicBezTo>
                    <a:pt x="4086" y="5008"/>
                    <a:pt x="4139" y="4979"/>
                    <a:pt x="4154" y="4913"/>
                  </a:cubicBezTo>
                  <a:cubicBezTo>
                    <a:pt x="4443" y="3649"/>
                    <a:pt x="3421" y="2953"/>
                    <a:pt x="2718" y="2044"/>
                  </a:cubicBezTo>
                  <a:cubicBezTo>
                    <a:pt x="2159" y="1323"/>
                    <a:pt x="1454" y="4"/>
                    <a:pt x="400" y="1"/>
                  </a:cubicBezTo>
                  <a:cubicBezTo>
                    <a:pt x="399" y="1"/>
                    <a:pt x="399" y="1"/>
                    <a:pt x="398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1582;p44">
              <a:extLst>
                <a:ext uri="{FF2B5EF4-FFF2-40B4-BE49-F238E27FC236}">
                  <a16:creationId xmlns:a16="http://schemas.microsoft.com/office/drawing/2014/main" id="{1B9C10B4-2CD6-4FDD-AAAF-75A80E9286BB}"/>
                </a:ext>
              </a:extLst>
            </p:cNvPr>
            <p:cNvSpPr/>
            <p:nvPr/>
          </p:nvSpPr>
          <p:spPr>
            <a:xfrm>
              <a:off x="9764149" y="2770421"/>
              <a:ext cx="55645" cy="32945"/>
            </a:xfrm>
            <a:custGeom>
              <a:avLst/>
              <a:gdLst/>
              <a:ahLst/>
              <a:cxnLst/>
              <a:rect l="l" t="t" r="r" b="b"/>
              <a:pathLst>
                <a:path w="2569" h="1521" extrusionOk="0">
                  <a:moveTo>
                    <a:pt x="2324" y="1"/>
                  </a:moveTo>
                  <a:cubicBezTo>
                    <a:pt x="2302" y="1"/>
                    <a:pt x="2280" y="5"/>
                    <a:pt x="2258" y="15"/>
                  </a:cubicBezTo>
                  <a:cubicBezTo>
                    <a:pt x="1504" y="361"/>
                    <a:pt x="901" y="963"/>
                    <a:pt x="132" y="1292"/>
                  </a:cubicBezTo>
                  <a:cubicBezTo>
                    <a:pt x="0" y="1348"/>
                    <a:pt x="50" y="1521"/>
                    <a:pt x="175" y="1521"/>
                  </a:cubicBezTo>
                  <a:cubicBezTo>
                    <a:pt x="185" y="1521"/>
                    <a:pt x="196" y="1520"/>
                    <a:pt x="208" y="1517"/>
                  </a:cubicBezTo>
                  <a:cubicBezTo>
                    <a:pt x="1030" y="1332"/>
                    <a:pt x="1797" y="799"/>
                    <a:pt x="2443" y="273"/>
                  </a:cubicBezTo>
                  <a:cubicBezTo>
                    <a:pt x="2568" y="171"/>
                    <a:pt x="2456" y="1"/>
                    <a:pt x="2324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1583;p44">
              <a:extLst>
                <a:ext uri="{FF2B5EF4-FFF2-40B4-BE49-F238E27FC236}">
                  <a16:creationId xmlns:a16="http://schemas.microsoft.com/office/drawing/2014/main" id="{B2427882-0F01-4B76-A203-C3ACA6B371A5}"/>
                </a:ext>
              </a:extLst>
            </p:cNvPr>
            <p:cNvSpPr/>
            <p:nvPr/>
          </p:nvSpPr>
          <p:spPr>
            <a:xfrm>
              <a:off x="9831014" y="2739664"/>
              <a:ext cx="21768" cy="14144"/>
            </a:xfrm>
            <a:custGeom>
              <a:avLst/>
              <a:gdLst/>
              <a:ahLst/>
              <a:cxnLst/>
              <a:rect l="l" t="t" r="r" b="b"/>
              <a:pathLst>
                <a:path w="1005" h="653" extrusionOk="0">
                  <a:moveTo>
                    <a:pt x="848" y="0"/>
                  </a:moveTo>
                  <a:cubicBezTo>
                    <a:pt x="833" y="0"/>
                    <a:pt x="817" y="4"/>
                    <a:pt x="801" y="11"/>
                  </a:cubicBezTo>
                  <a:cubicBezTo>
                    <a:pt x="563" y="117"/>
                    <a:pt x="324" y="222"/>
                    <a:pt x="122" y="392"/>
                  </a:cubicBezTo>
                  <a:cubicBezTo>
                    <a:pt x="0" y="495"/>
                    <a:pt x="105" y="653"/>
                    <a:pt x="231" y="653"/>
                  </a:cubicBezTo>
                  <a:cubicBezTo>
                    <a:pt x="263" y="653"/>
                    <a:pt x="295" y="643"/>
                    <a:pt x="326" y="621"/>
                  </a:cubicBezTo>
                  <a:cubicBezTo>
                    <a:pt x="533" y="469"/>
                    <a:pt x="777" y="416"/>
                    <a:pt x="941" y="209"/>
                  </a:cubicBezTo>
                  <a:cubicBezTo>
                    <a:pt x="1005" y="129"/>
                    <a:pt x="942" y="0"/>
                    <a:pt x="848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1584;p44">
              <a:extLst>
                <a:ext uri="{FF2B5EF4-FFF2-40B4-BE49-F238E27FC236}">
                  <a16:creationId xmlns:a16="http://schemas.microsoft.com/office/drawing/2014/main" id="{E3EBAD6D-B7A3-41B4-BE3C-F8210A3ECB75}"/>
                </a:ext>
              </a:extLst>
            </p:cNvPr>
            <p:cNvSpPr/>
            <p:nvPr/>
          </p:nvSpPr>
          <p:spPr>
            <a:xfrm>
              <a:off x="10174888" y="3338541"/>
              <a:ext cx="72279" cy="63507"/>
            </a:xfrm>
            <a:custGeom>
              <a:avLst/>
              <a:gdLst/>
              <a:ahLst/>
              <a:cxnLst/>
              <a:rect l="l" t="t" r="r" b="b"/>
              <a:pathLst>
                <a:path w="3337" h="2932" extrusionOk="0">
                  <a:moveTo>
                    <a:pt x="2031" y="1"/>
                  </a:moveTo>
                  <a:cubicBezTo>
                    <a:pt x="1534" y="1"/>
                    <a:pt x="1162" y="296"/>
                    <a:pt x="895" y="697"/>
                  </a:cubicBezTo>
                  <a:cubicBezTo>
                    <a:pt x="515" y="1266"/>
                    <a:pt x="1" y="2522"/>
                    <a:pt x="894" y="2913"/>
                  </a:cubicBezTo>
                  <a:cubicBezTo>
                    <a:pt x="922" y="2925"/>
                    <a:pt x="950" y="2931"/>
                    <a:pt x="975" y="2931"/>
                  </a:cubicBezTo>
                  <a:cubicBezTo>
                    <a:pt x="1120" y="2931"/>
                    <a:pt x="1209" y="2754"/>
                    <a:pt x="1096" y="2627"/>
                  </a:cubicBezTo>
                  <a:cubicBezTo>
                    <a:pt x="714" y="2196"/>
                    <a:pt x="930" y="1570"/>
                    <a:pt x="1210" y="1147"/>
                  </a:cubicBezTo>
                  <a:cubicBezTo>
                    <a:pt x="1434" y="810"/>
                    <a:pt x="1648" y="519"/>
                    <a:pt x="2086" y="519"/>
                  </a:cubicBezTo>
                  <a:cubicBezTo>
                    <a:pt x="2092" y="519"/>
                    <a:pt x="2099" y="519"/>
                    <a:pt x="2105" y="519"/>
                  </a:cubicBezTo>
                  <a:cubicBezTo>
                    <a:pt x="2455" y="527"/>
                    <a:pt x="2718" y="763"/>
                    <a:pt x="3048" y="823"/>
                  </a:cubicBezTo>
                  <a:cubicBezTo>
                    <a:pt x="3059" y="825"/>
                    <a:pt x="3070" y="826"/>
                    <a:pt x="3081" y="826"/>
                  </a:cubicBezTo>
                  <a:cubicBezTo>
                    <a:pt x="3230" y="826"/>
                    <a:pt x="3337" y="635"/>
                    <a:pt x="3238" y="512"/>
                  </a:cubicBezTo>
                  <a:cubicBezTo>
                    <a:pt x="2979" y="190"/>
                    <a:pt x="2454" y="6"/>
                    <a:pt x="2048" y="1"/>
                  </a:cubicBezTo>
                  <a:cubicBezTo>
                    <a:pt x="2042" y="1"/>
                    <a:pt x="2037" y="1"/>
                    <a:pt x="2031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1585;p44">
              <a:extLst>
                <a:ext uri="{FF2B5EF4-FFF2-40B4-BE49-F238E27FC236}">
                  <a16:creationId xmlns:a16="http://schemas.microsoft.com/office/drawing/2014/main" id="{376EA3C8-1E24-443A-B5B9-77AD1122C0F8}"/>
                </a:ext>
              </a:extLst>
            </p:cNvPr>
            <p:cNvSpPr/>
            <p:nvPr/>
          </p:nvSpPr>
          <p:spPr>
            <a:xfrm>
              <a:off x="10234691" y="3298037"/>
              <a:ext cx="57767" cy="60215"/>
            </a:xfrm>
            <a:custGeom>
              <a:avLst/>
              <a:gdLst/>
              <a:ahLst/>
              <a:cxnLst/>
              <a:rect l="l" t="t" r="r" b="b"/>
              <a:pathLst>
                <a:path w="2667" h="2780" extrusionOk="0">
                  <a:moveTo>
                    <a:pt x="1560" y="1"/>
                  </a:moveTo>
                  <a:cubicBezTo>
                    <a:pt x="1243" y="1"/>
                    <a:pt x="931" y="158"/>
                    <a:pt x="675" y="339"/>
                  </a:cubicBezTo>
                  <a:cubicBezTo>
                    <a:pt x="512" y="454"/>
                    <a:pt x="355" y="590"/>
                    <a:pt x="227" y="744"/>
                  </a:cubicBezTo>
                  <a:cubicBezTo>
                    <a:pt x="13" y="1002"/>
                    <a:pt x="36" y="1303"/>
                    <a:pt x="20" y="1624"/>
                  </a:cubicBezTo>
                  <a:cubicBezTo>
                    <a:pt x="1" y="2026"/>
                    <a:pt x="116" y="2282"/>
                    <a:pt x="166" y="2663"/>
                  </a:cubicBezTo>
                  <a:cubicBezTo>
                    <a:pt x="175" y="2741"/>
                    <a:pt x="236" y="2779"/>
                    <a:pt x="298" y="2779"/>
                  </a:cubicBezTo>
                  <a:cubicBezTo>
                    <a:pt x="363" y="2779"/>
                    <a:pt x="429" y="2738"/>
                    <a:pt x="442" y="2660"/>
                  </a:cubicBezTo>
                  <a:cubicBezTo>
                    <a:pt x="530" y="2109"/>
                    <a:pt x="287" y="1331"/>
                    <a:pt x="757" y="916"/>
                  </a:cubicBezTo>
                  <a:cubicBezTo>
                    <a:pt x="934" y="759"/>
                    <a:pt x="1259" y="524"/>
                    <a:pt x="1541" y="524"/>
                  </a:cubicBezTo>
                  <a:cubicBezTo>
                    <a:pt x="1624" y="524"/>
                    <a:pt x="1704" y="544"/>
                    <a:pt x="1775" y="593"/>
                  </a:cubicBezTo>
                  <a:cubicBezTo>
                    <a:pt x="1954" y="718"/>
                    <a:pt x="2038" y="973"/>
                    <a:pt x="2196" y="1123"/>
                  </a:cubicBezTo>
                  <a:cubicBezTo>
                    <a:pt x="2245" y="1170"/>
                    <a:pt x="2301" y="1190"/>
                    <a:pt x="2355" y="1190"/>
                  </a:cubicBezTo>
                  <a:cubicBezTo>
                    <a:pt x="2520" y="1190"/>
                    <a:pt x="2667" y="1003"/>
                    <a:pt x="2569" y="824"/>
                  </a:cubicBezTo>
                  <a:cubicBezTo>
                    <a:pt x="2411" y="532"/>
                    <a:pt x="2203" y="182"/>
                    <a:pt x="1876" y="58"/>
                  </a:cubicBezTo>
                  <a:cubicBezTo>
                    <a:pt x="1771" y="18"/>
                    <a:pt x="1665" y="1"/>
                    <a:pt x="1560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1586;p44">
              <a:extLst>
                <a:ext uri="{FF2B5EF4-FFF2-40B4-BE49-F238E27FC236}">
                  <a16:creationId xmlns:a16="http://schemas.microsoft.com/office/drawing/2014/main" id="{6495E1CC-2AF4-4979-B01A-9881021FF959}"/>
                </a:ext>
              </a:extLst>
            </p:cNvPr>
            <p:cNvSpPr/>
            <p:nvPr/>
          </p:nvSpPr>
          <p:spPr>
            <a:xfrm>
              <a:off x="10190158" y="3395940"/>
              <a:ext cx="135483" cy="90972"/>
            </a:xfrm>
            <a:custGeom>
              <a:avLst/>
              <a:gdLst/>
              <a:ahLst/>
              <a:cxnLst/>
              <a:rect l="l" t="t" r="r" b="b"/>
              <a:pathLst>
                <a:path w="6255" h="4200" extrusionOk="0">
                  <a:moveTo>
                    <a:pt x="121" y="1"/>
                  </a:moveTo>
                  <a:cubicBezTo>
                    <a:pt x="26" y="1"/>
                    <a:pt x="0" y="153"/>
                    <a:pt x="99" y="180"/>
                  </a:cubicBezTo>
                  <a:cubicBezTo>
                    <a:pt x="1335" y="517"/>
                    <a:pt x="2602" y="1652"/>
                    <a:pt x="3582" y="2443"/>
                  </a:cubicBezTo>
                  <a:cubicBezTo>
                    <a:pt x="4309" y="3029"/>
                    <a:pt x="5084" y="3867"/>
                    <a:pt x="5973" y="4191"/>
                  </a:cubicBezTo>
                  <a:cubicBezTo>
                    <a:pt x="5990" y="4197"/>
                    <a:pt x="6006" y="4200"/>
                    <a:pt x="6022" y="4200"/>
                  </a:cubicBezTo>
                  <a:cubicBezTo>
                    <a:pt x="6162" y="4200"/>
                    <a:pt x="6255" y="3984"/>
                    <a:pt x="6134" y="3889"/>
                  </a:cubicBezTo>
                  <a:cubicBezTo>
                    <a:pt x="5084" y="3069"/>
                    <a:pt x="4029" y="2221"/>
                    <a:pt x="2931" y="1468"/>
                  </a:cubicBezTo>
                  <a:cubicBezTo>
                    <a:pt x="2023" y="845"/>
                    <a:pt x="1274" y="101"/>
                    <a:pt x="130" y="1"/>
                  </a:cubicBezTo>
                  <a:cubicBezTo>
                    <a:pt x="127" y="1"/>
                    <a:pt x="124" y="1"/>
                    <a:pt x="121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1587;p44">
              <a:extLst>
                <a:ext uri="{FF2B5EF4-FFF2-40B4-BE49-F238E27FC236}">
                  <a16:creationId xmlns:a16="http://schemas.microsoft.com/office/drawing/2014/main" id="{CAEAAA81-869D-40EB-A186-4FD0D8F4BE44}"/>
                </a:ext>
              </a:extLst>
            </p:cNvPr>
            <p:cNvSpPr/>
            <p:nvPr/>
          </p:nvSpPr>
          <p:spPr>
            <a:xfrm>
              <a:off x="10281130" y="3314239"/>
              <a:ext cx="54497" cy="173843"/>
            </a:xfrm>
            <a:custGeom>
              <a:avLst/>
              <a:gdLst/>
              <a:ahLst/>
              <a:cxnLst/>
              <a:rect l="l" t="t" r="r" b="b"/>
              <a:pathLst>
                <a:path w="2516" h="8026" extrusionOk="0">
                  <a:moveTo>
                    <a:pt x="229" y="1"/>
                  </a:moveTo>
                  <a:cubicBezTo>
                    <a:pt x="110" y="1"/>
                    <a:pt x="0" y="128"/>
                    <a:pt x="35" y="271"/>
                  </a:cubicBezTo>
                  <a:cubicBezTo>
                    <a:pt x="317" y="1428"/>
                    <a:pt x="836" y="2535"/>
                    <a:pt x="1141" y="3698"/>
                  </a:cubicBezTo>
                  <a:cubicBezTo>
                    <a:pt x="1295" y="4278"/>
                    <a:pt x="1442" y="4863"/>
                    <a:pt x="1563" y="5450"/>
                  </a:cubicBezTo>
                  <a:cubicBezTo>
                    <a:pt x="1689" y="6064"/>
                    <a:pt x="2094" y="7170"/>
                    <a:pt x="1921" y="7740"/>
                  </a:cubicBezTo>
                  <a:cubicBezTo>
                    <a:pt x="1880" y="7878"/>
                    <a:pt x="2001" y="8025"/>
                    <a:pt x="2122" y="8025"/>
                  </a:cubicBezTo>
                  <a:cubicBezTo>
                    <a:pt x="2171" y="8025"/>
                    <a:pt x="2220" y="8001"/>
                    <a:pt x="2257" y="7940"/>
                  </a:cubicBezTo>
                  <a:cubicBezTo>
                    <a:pt x="2516" y="7528"/>
                    <a:pt x="2466" y="7290"/>
                    <a:pt x="2389" y="6829"/>
                  </a:cubicBezTo>
                  <a:cubicBezTo>
                    <a:pt x="2250" y="5991"/>
                    <a:pt x="2077" y="5150"/>
                    <a:pt x="1881" y="4322"/>
                  </a:cubicBezTo>
                  <a:cubicBezTo>
                    <a:pt x="1556" y="2945"/>
                    <a:pt x="1247" y="1233"/>
                    <a:pt x="378" y="83"/>
                  </a:cubicBezTo>
                  <a:cubicBezTo>
                    <a:pt x="334" y="25"/>
                    <a:pt x="281" y="1"/>
                    <a:pt x="229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1588;p44">
              <a:extLst>
                <a:ext uri="{FF2B5EF4-FFF2-40B4-BE49-F238E27FC236}">
                  <a16:creationId xmlns:a16="http://schemas.microsoft.com/office/drawing/2014/main" id="{D4A2D5EE-942A-43AA-8253-325B18518F2E}"/>
                </a:ext>
              </a:extLst>
            </p:cNvPr>
            <p:cNvSpPr/>
            <p:nvPr/>
          </p:nvSpPr>
          <p:spPr>
            <a:xfrm>
              <a:off x="10278401" y="3427737"/>
              <a:ext cx="43797" cy="32078"/>
            </a:xfrm>
            <a:custGeom>
              <a:avLst/>
              <a:gdLst/>
              <a:ahLst/>
              <a:cxnLst/>
              <a:rect l="l" t="t" r="r" b="b"/>
              <a:pathLst>
                <a:path w="2022" h="1481" extrusionOk="0">
                  <a:moveTo>
                    <a:pt x="1721" y="1"/>
                  </a:moveTo>
                  <a:cubicBezTo>
                    <a:pt x="1718" y="1"/>
                    <a:pt x="1714" y="1"/>
                    <a:pt x="1711" y="1"/>
                  </a:cubicBezTo>
                  <a:cubicBezTo>
                    <a:pt x="1002" y="39"/>
                    <a:pt x="385" y="735"/>
                    <a:pt x="50" y="1305"/>
                  </a:cubicBezTo>
                  <a:cubicBezTo>
                    <a:pt x="0" y="1391"/>
                    <a:pt x="87" y="1480"/>
                    <a:pt x="170" y="1480"/>
                  </a:cubicBezTo>
                  <a:cubicBezTo>
                    <a:pt x="201" y="1480"/>
                    <a:pt x="232" y="1467"/>
                    <a:pt x="255" y="1437"/>
                  </a:cubicBezTo>
                  <a:cubicBezTo>
                    <a:pt x="659" y="883"/>
                    <a:pt x="1162" y="586"/>
                    <a:pt x="1803" y="381"/>
                  </a:cubicBezTo>
                  <a:cubicBezTo>
                    <a:pt x="2021" y="313"/>
                    <a:pt x="1928" y="1"/>
                    <a:pt x="1721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1589;p44">
              <a:extLst>
                <a:ext uri="{FF2B5EF4-FFF2-40B4-BE49-F238E27FC236}">
                  <a16:creationId xmlns:a16="http://schemas.microsoft.com/office/drawing/2014/main" id="{307A2D67-1163-4204-B043-42D9D20484D8}"/>
                </a:ext>
              </a:extLst>
            </p:cNvPr>
            <p:cNvSpPr/>
            <p:nvPr/>
          </p:nvSpPr>
          <p:spPr>
            <a:xfrm>
              <a:off x="9889821" y="2879566"/>
              <a:ext cx="320265" cy="474657"/>
            </a:xfrm>
            <a:custGeom>
              <a:avLst/>
              <a:gdLst/>
              <a:ahLst/>
              <a:cxnLst/>
              <a:rect l="l" t="t" r="r" b="b"/>
              <a:pathLst>
                <a:path w="14786" h="21914" extrusionOk="0">
                  <a:moveTo>
                    <a:pt x="420" y="1"/>
                  </a:moveTo>
                  <a:cubicBezTo>
                    <a:pt x="212" y="1"/>
                    <a:pt x="0" y="224"/>
                    <a:pt x="136" y="461"/>
                  </a:cubicBezTo>
                  <a:cubicBezTo>
                    <a:pt x="1211" y="2331"/>
                    <a:pt x="2285" y="4156"/>
                    <a:pt x="3446" y="5979"/>
                  </a:cubicBezTo>
                  <a:cubicBezTo>
                    <a:pt x="4613" y="7810"/>
                    <a:pt x="5869" y="9614"/>
                    <a:pt x="7108" y="11397"/>
                  </a:cubicBezTo>
                  <a:cubicBezTo>
                    <a:pt x="8402" y="13261"/>
                    <a:pt x="9735" y="15094"/>
                    <a:pt x="11008" y="16974"/>
                  </a:cubicBezTo>
                  <a:cubicBezTo>
                    <a:pt x="11644" y="17913"/>
                    <a:pt x="12331" y="18819"/>
                    <a:pt x="12933" y="19779"/>
                  </a:cubicBezTo>
                  <a:cubicBezTo>
                    <a:pt x="13431" y="20574"/>
                    <a:pt x="13855" y="21271"/>
                    <a:pt x="14562" y="21887"/>
                  </a:cubicBezTo>
                  <a:cubicBezTo>
                    <a:pt x="14583" y="21906"/>
                    <a:pt x="14608" y="21914"/>
                    <a:pt x="14632" y="21914"/>
                  </a:cubicBezTo>
                  <a:cubicBezTo>
                    <a:pt x="14711" y="21914"/>
                    <a:pt x="14786" y="21831"/>
                    <a:pt x="14728" y="21750"/>
                  </a:cubicBezTo>
                  <a:lnTo>
                    <a:pt x="14728" y="21750"/>
                  </a:lnTo>
                  <a:lnTo>
                    <a:pt x="14728" y="21752"/>
                  </a:lnTo>
                  <a:cubicBezTo>
                    <a:pt x="12386" y="18428"/>
                    <a:pt x="10173" y="15002"/>
                    <a:pt x="7859" y="11654"/>
                  </a:cubicBezTo>
                  <a:cubicBezTo>
                    <a:pt x="5284" y="7930"/>
                    <a:pt x="2904" y="4075"/>
                    <a:pt x="663" y="150"/>
                  </a:cubicBezTo>
                  <a:cubicBezTo>
                    <a:pt x="603" y="45"/>
                    <a:pt x="512" y="1"/>
                    <a:pt x="420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1590;p44">
              <a:extLst>
                <a:ext uri="{FF2B5EF4-FFF2-40B4-BE49-F238E27FC236}">
                  <a16:creationId xmlns:a16="http://schemas.microsoft.com/office/drawing/2014/main" id="{0133CA35-7C38-4A5F-9E1E-2AF918F3B579}"/>
                </a:ext>
              </a:extLst>
            </p:cNvPr>
            <p:cNvSpPr/>
            <p:nvPr/>
          </p:nvSpPr>
          <p:spPr>
            <a:xfrm>
              <a:off x="9924802" y="2870426"/>
              <a:ext cx="323752" cy="458867"/>
            </a:xfrm>
            <a:custGeom>
              <a:avLst/>
              <a:gdLst/>
              <a:ahLst/>
              <a:cxnLst/>
              <a:rect l="l" t="t" r="r" b="b"/>
              <a:pathLst>
                <a:path w="14947" h="21185" extrusionOk="0">
                  <a:moveTo>
                    <a:pt x="423" y="1"/>
                  </a:moveTo>
                  <a:cubicBezTo>
                    <a:pt x="208" y="1"/>
                    <a:pt x="0" y="179"/>
                    <a:pt x="124" y="419"/>
                  </a:cubicBezTo>
                  <a:cubicBezTo>
                    <a:pt x="978" y="2075"/>
                    <a:pt x="2076" y="3427"/>
                    <a:pt x="3236" y="4862"/>
                  </a:cubicBezTo>
                  <a:cubicBezTo>
                    <a:pt x="4540" y="6473"/>
                    <a:pt x="5560" y="8317"/>
                    <a:pt x="6731" y="10024"/>
                  </a:cubicBezTo>
                  <a:cubicBezTo>
                    <a:pt x="8029" y="11917"/>
                    <a:pt x="9404" y="13743"/>
                    <a:pt x="10667" y="15665"/>
                  </a:cubicBezTo>
                  <a:cubicBezTo>
                    <a:pt x="11221" y="16506"/>
                    <a:pt x="11815" y="17316"/>
                    <a:pt x="12396" y="18138"/>
                  </a:cubicBezTo>
                  <a:cubicBezTo>
                    <a:pt x="12740" y="18623"/>
                    <a:pt x="14522" y="20465"/>
                    <a:pt x="14334" y="21004"/>
                  </a:cubicBezTo>
                  <a:cubicBezTo>
                    <a:pt x="14302" y="21097"/>
                    <a:pt x="14374" y="21184"/>
                    <a:pt x="14453" y="21184"/>
                  </a:cubicBezTo>
                  <a:cubicBezTo>
                    <a:pt x="14484" y="21184"/>
                    <a:pt x="14518" y="21170"/>
                    <a:pt x="14546" y="21137"/>
                  </a:cubicBezTo>
                  <a:cubicBezTo>
                    <a:pt x="14947" y="20660"/>
                    <a:pt x="14539" y="20186"/>
                    <a:pt x="14222" y="19748"/>
                  </a:cubicBezTo>
                  <a:cubicBezTo>
                    <a:pt x="13527" y="18790"/>
                    <a:pt x="12846" y="17824"/>
                    <a:pt x="12159" y="16860"/>
                  </a:cubicBezTo>
                  <a:cubicBezTo>
                    <a:pt x="10946" y="15157"/>
                    <a:pt x="9923" y="13322"/>
                    <a:pt x="8663" y="11653"/>
                  </a:cubicBezTo>
                  <a:cubicBezTo>
                    <a:pt x="7219" y="9740"/>
                    <a:pt x="5986" y="7702"/>
                    <a:pt x="4636" y="5725"/>
                  </a:cubicBezTo>
                  <a:cubicBezTo>
                    <a:pt x="3351" y="3842"/>
                    <a:pt x="1791" y="2236"/>
                    <a:pt x="735" y="189"/>
                  </a:cubicBezTo>
                  <a:cubicBezTo>
                    <a:pt x="667" y="57"/>
                    <a:pt x="544" y="1"/>
                    <a:pt x="423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0" name="Google Shape;1867;p44">
            <a:extLst>
              <a:ext uri="{FF2B5EF4-FFF2-40B4-BE49-F238E27FC236}">
                <a16:creationId xmlns:a16="http://schemas.microsoft.com/office/drawing/2014/main" id="{9C6E781A-3B12-4C27-86DF-7E3E48C7198E}"/>
              </a:ext>
            </a:extLst>
          </p:cNvPr>
          <p:cNvGrpSpPr/>
          <p:nvPr/>
        </p:nvGrpSpPr>
        <p:grpSpPr>
          <a:xfrm>
            <a:off x="3400317" y="2797719"/>
            <a:ext cx="590412" cy="714581"/>
            <a:chOff x="10381438" y="1997094"/>
            <a:chExt cx="457589" cy="553825"/>
          </a:xfrm>
        </p:grpSpPr>
        <p:sp>
          <p:nvSpPr>
            <p:cNvPr id="71" name="Google Shape;1868;p44">
              <a:extLst>
                <a:ext uri="{FF2B5EF4-FFF2-40B4-BE49-F238E27FC236}">
                  <a16:creationId xmlns:a16="http://schemas.microsoft.com/office/drawing/2014/main" id="{49B7E62F-D14B-4F54-9C16-5E451E1AB901}"/>
                </a:ext>
              </a:extLst>
            </p:cNvPr>
            <p:cNvSpPr/>
            <p:nvPr/>
          </p:nvSpPr>
          <p:spPr>
            <a:xfrm>
              <a:off x="10383474" y="1999650"/>
              <a:ext cx="114062" cy="440456"/>
            </a:xfrm>
            <a:custGeom>
              <a:avLst/>
              <a:gdLst/>
              <a:ahLst/>
              <a:cxnLst/>
              <a:rect l="l" t="t" r="r" b="b"/>
              <a:pathLst>
                <a:path w="5266" h="20335" extrusionOk="0">
                  <a:moveTo>
                    <a:pt x="4801" y="0"/>
                  </a:moveTo>
                  <a:cubicBezTo>
                    <a:pt x="4645" y="0"/>
                    <a:pt x="4497" y="88"/>
                    <a:pt x="4464" y="289"/>
                  </a:cubicBezTo>
                  <a:cubicBezTo>
                    <a:pt x="3364" y="6981"/>
                    <a:pt x="1153" y="13450"/>
                    <a:pt x="21" y="20136"/>
                  </a:cubicBezTo>
                  <a:cubicBezTo>
                    <a:pt x="1" y="20254"/>
                    <a:pt x="96" y="20335"/>
                    <a:pt x="186" y="20335"/>
                  </a:cubicBezTo>
                  <a:cubicBezTo>
                    <a:pt x="244" y="20335"/>
                    <a:pt x="301" y="20301"/>
                    <a:pt x="323" y="20223"/>
                  </a:cubicBezTo>
                  <a:cubicBezTo>
                    <a:pt x="1150" y="17286"/>
                    <a:pt x="1484" y="14212"/>
                    <a:pt x="2244" y="11254"/>
                  </a:cubicBezTo>
                  <a:cubicBezTo>
                    <a:pt x="3170" y="7652"/>
                    <a:pt x="4529" y="4125"/>
                    <a:pt x="5212" y="466"/>
                  </a:cubicBezTo>
                  <a:cubicBezTo>
                    <a:pt x="5266" y="180"/>
                    <a:pt x="5025" y="0"/>
                    <a:pt x="4801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1869;p44">
              <a:extLst>
                <a:ext uri="{FF2B5EF4-FFF2-40B4-BE49-F238E27FC236}">
                  <a16:creationId xmlns:a16="http://schemas.microsoft.com/office/drawing/2014/main" id="{5EF620A6-A403-430F-825F-90611F3301A0}"/>
                </a:ext>
              </a:extLst>
            </p:cNvPr>
            <p:cNvSpPr/>
            <p:nvPr/>
          </p:nvSpPr>
          <p:spPr>
            <a:xfrm>
              <a:off x="10484149" y="1997094"/>
              <a:ext cx="336488" cy="37970"/>
            </a:xfrm>
            <a:custGeom>
              <a:avLst/>
              <a:gdLst/>
              <a:ahLst/>
              <a:cxnLst/>
              <a:rect l="l" t="t" r="r" b="b"/>
              <a:pathLst>
                <a:path w="15535" h="1753" extrusionOk="0">
                  <a:moveTo>
                    <a:pt x="2530" y="1"/>
                  </a:moveTo>
                  <a:cubicBezTo>
                    <a:pt x="1723" y="1"/>
                    <a:pt x="928" y="60"/>
                    <a:pt x="165" y="236"/>
                  </a:cubicBezTo>
                  <a:cubicBezTo>
                    <a:pt x="0" y="274"/>
                    <a:pt x="41" y="503"/>
                    <a:pt x="196" y="503"/>
                  </a:cubicBezTo>
                  <a:cubicBezTo>
                    <a:pt x="203" y="503"/>
                    <a:pt x="210" y="502"/>
                    <a:pt x="217" y="502"/>
                  </a:cubicBezTo>
                  <a:cubicBezTo>
                    <a:pt x="746" y="435"/>
                    <a:pt x="1288" y="409"/>
                    <a:pt x="1836" y="409"/>
                  </a:cubicBezTo>
                  <a:cubicBezTo>
                    <a:pt x="3566" y="409"/>
                    <a:pt x="5361" y="672"/>
                    <a:pt x="7038" y="776"/>
                  </a:cubicBezTo>
                  <a:cubicBezTo>
                    <a:pt x="9715" y="943"/>
                    <a:pt x="12390" y="1753"/>
                    <a:pt x="15056" y="1753"/>
                  </a:cubicBezTo>
                  <a:cubicBezTo>
                    <a:pt x="15099" y="1753"/>
                    <a:pt x="15142" y="1753"/>
                    <a:pt x="15186" y="1752"/>
                  </a:cubicBezTo>
                  <a:cubicBezTo>
                    <a:pt x="15504" y="1750"/>
                    <a:pt x="15535" y="1281"/>
                    <a:pt x="15213" y="1256"/>
                  </a:cubicBezTo>
                  <a:cubicBezTo>
                    <a:pt x="12376" y="1027"/>
                    <a:pt x="9620" y="361"/>
                    <a:pt x="6760" y="242"/>
                  </a:cubicBezTo>
                  <a:cubicBezTo>
                    <a:pt x="5399" y="185"/>
                    <a:pt x="3948" y="1"/>
                    <a:pt x="2530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1870;p44">
              <a:extLst>
                <a:ext uri="{FF2B5EF4-FFF2-40B4-BE49-F238E27FC236}">
                  <a16:creationId xmlns:a16="http://schemas.microsoft.com/office/drawing/2014/main" id="{5B00113B-6E56-4D03-AE36-801781E4CD4C}"/>
                </a:ext>
              </a:extLst>
            </p:cNvPr>
            <p:cNvSpPr/>
            <p:nvPr/>
          </p:nvSpPr>
          <p:spPr>
            <a:xfrm>
              <a:off x="10691782" y="2031772"/>
              <a:ext cx="128054" cy="482260"/>
            </a:xfrm>
            <a:custGeom>
              <a:avLst/>
              <a:gdLst/>
              <a:ahLst/>
              <a:cxnLst/>
              <a:rect l="l" t="t" r="r" b="b"/>
              <a:pathLst>
                <a:path w="5912" h="22265" extrusionOk="0">
                  <a:moveTo>
                    <a:pt x="5728" y="1"/>
                  </a:moveTo>
                  <a:cubicBezTo>
                    <a:pt x="5666" y="1"/>
                    <a:pt x="5607" y="35"/>
                    <a:pt x="5588" y="112"/>
                  </a:cubicBezTo>
                  <a:cubicBezTo>
                    <a:pt x="4698" y="3774"/>
                    <a:pt x="3278" y="7337"/>
                    <a:pt x="2353" y="11008"/>
                  </a:cubicBezTo>
                  <a:cubicBezTo>
                    <a:pt x="1454" y="14580"/>
                    <a:pt x="410" y="18249"/>
                    <a:pt x="23" y="21919"/>
                  </a:cubicBezTo>
                  <a:cubicBezTo>
                    <a:pt x="0" y="22135"/>
                    <a:pt x="166" y="22265"/>
                    <a:pt x="329" y="22265"/>
                  </a:cubicBezTo>
                  <a:cubicBezTo>
                    <a:pt x="450" y="22265"/>
                    <a:pt x="569" y="22193"/>
                    <a:pt x="608" y="22031"/>
                  </a:cubicBezTo>
                  <a:cubicBezTo>
                    <a:pt x="1490" y="18336"/>
                    <a:pt x="2156" y="14606"/>
                    <a:pt x="3086" y="10917"/>
                  </a:cubicBezTo>
                  <a:cubicBezTo>
                    <a:pt x="3579" y="8968"/>
                    <a:pt x="4106" y="7048"/>
                    <a:pt x="4699" y="5127"/>
                  </a:cubicBezTo>
                  <a:cubicBezTo>
                    <a:pt x="5178" y="3573"/>
                    <a:pt x="5912" y="1799"/>
                    <a:pt x="5895" y="159"/>
                  </a:cubicBezTo>
                  <a:cubicBezTo>
                    <a:pt x="5895" y="60"/>
                    <a:pt x="5809" y="1"/>
                    <a:pt x="5728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1871;p44">
              <a:extLst>
                <a:ext uri="{FF2B5EF4-FFF2-40B4-BE49-F238E27FC236}">
                  <a16:creationId xmlns:a16="http://schemas.microsoft.com/office/drawing/2014/main" id="{8149484D-C5D2-4039-93D2-9A936CABBCF0}"/>
                </a:ext>
              </a:extLst>
            </p:cNvPr>
            <p:cNvSpPr/>
            <p:nvPr/>
          </p:nvSpPr>
          <p:spPr>
            <a:xfrm>
              <a:off x="10383127" y="2439197"/>
              <a:ext cx="314676" cy="77911"/>
            </a:xfrm>
            <a:custGeom>
              <a:avLst/>
              <a:gdLst/>
              <a:ahLst/>
              <a:cxnLst/>
              <a:rect l="l" t="t" r="r" b="b"/>
              <a:pathLst>
                <a:path w="14528" h="3597" extrusionOk="0">
                  <a:moveTo>
                    <a:pt x="182" y="0"/>
                  </a:moveTo>
                  <a:cubicBezTo>
                    <a:pt x="52" y="0"/>
                    <a:pt x="1" y="206"/>
                    <a:pt x="143" y="266"/>
                  </a:cubicBezTo>
                  <a:cubicBezTo>
                    <a:pt x="2459" y="1239"/>
                    <a:pt x="4584" y="2100"/>
                    <a:pt x="7047" y="2665"/>
                  </a:cubicBezTo>
                  <a:cubicBezTo>
                    <a:pt x="9252" y="3170"/>
                    <a:pt x="11638" y="3422"/>
                    <a:pt x="13887" y="3595"/>
                  </a:cubicBezTo>
                  <a:cubicBezTo>
                    <a:pt x="13900" y="3596"/>
                    <a:pt x="13913" y="3597"/>
                    <a:pt x="13926" y="3597"/>
                  </a:cubicBezTo>
                  <a:cubicBezTo>
                    <a:pt x="14446" y="3597"/>
                    <a:pt x="14527" y="2766"/>
                    <a:pt x="13983" y="2734"/>
                  </a:cubicBezTo>
                  <a:cubicBezTo>
                    <a:pt x="11699" y="2604"/>
                    <a:pt x="9410" y="2565"/>
                    <a:pt x="7165" y="2093"/>
                  </a:cubicBezTo>
                  <a:cubicBezTo>
                    <a:pt x="4747" y="1585"/>
                    <a:pt x="2541" y="872"/>
                    <a:pt x="232" y="10"/>
                  </a:cubicBezTo>
                  <a:cubicBezTo>
                    <a:pt x="214" y="4"/>
                    <a:pt x="197" y="0"/>
                    <a:pt x="182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1872;p44">
              <a:extLst>
                <a:ext uri="{FF2B5EF4-FFF2-40B4-BE49-F238E27FC236}">
                  <a16:creationId xmlns:a16="http://schemas.microsoft.com/office/drawing/2014/main" id="{9328F858-440D-4DF8-83D1-83DD1D58ACD7}"/>
                </a:ext>
              </a:extLst>
            </p:cNvPr>
            <p:cNvSpPr/>
            <p:nvPr/>
          </p:nvSpPr>
          <p:spPr>
            <a:xfrm>
              <a:off x="10810566" y="2024321"/>
              <a:ext cx="27422" cy="30021"/>
            </a:xfrm>
            <a:custGeom>
              <a:avLst/>
              <a:gdLst/>
              <a:ahLst/>
              <a:cxnLst/>
              <a:rect l="l" t="t" r="r" b="b"/>
              <a:pathLst>
                <a:path w="1266" h="1386" extrusionOk="0">
                  <a:moveTo>
                    <a:pt x="263" y="1"/>
                  </a:moveTo>
                  <a:cubicBezTo>
                    <a:pt x="243" y="1"/>
                    <a:pt x="224" y="1"/>
                    <a:pt x="204" y="3"/>
                  </a:cubicBezTo>
                  <a:cubicBezTo>
                    <a:pt x="81" y="13"/>
                    <a:pt x="1" y="156"/>
                    <a:pt x="8" y="266"/>
                  </a:cubicBezTo>
                  <a:cubicBezTo>
                    <a:pt x="19" y="399"/>
                    <a:pt x="117" y="475"/>
                    <a:pt x="242" y="495"/>
                  </a:cubicBezTo>
                  <a:cubicBezTo>
                    <a:pt x="330" y="510"/>
                    <a:pt x="392" y="667"/>
                    <a:pt x="423" y="735"/>
                  </a:cubicBezTo>
                  <a:cubicBezTo>
                    <a:pt x="493" y="886"/>
                    <a:pt x="584" y="1029"/>
                    <a:pt x="633" y="1190"/>
                  </a:cubicBezTo>
                  <a:cubicBezTo>
                    <a:pt x="670" y="1313"/>
                    <a:pt x="791" y="1385"/>
                    <a:pt x="906" y="1385"/>
                  </a:cubicBezTo>
                  <a:cubicBezTo>
                    <a:pt x="1008" y="1385"/>
                    <a:pt x="1105" y="1329"/>
                    <a:pt x="1135" y="1203"/>
                  </a:cubicBezTo>
                  <a:cubicBezTo>
                    <a:pt x="1265" y="656"/>
                    <a:pt x="842" y="1"/>
                    <a:pt x="263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1873;p44">
              <a:extLst>
                <a:ext uri="{FF2B5EF4-FFF2-40B4-BE49-F238E27FC236}">
                  <a16:creationId xmlns:a16="http://schemas.microsoft.com/office/drawing/2014/main" id="{5C2B96C5-28F0-484F-9ED5-A69C7CDFCEC2}"/>
                </a:ext>
              </a:extLst>
            </p:cNvPr>
            <p:cNvSpPr/>
            <p:nvPr/>
          </p:nvSpPr>
          <p:spPr>
            <a:xfrm>
              <a:off x="10693168" y="2508227"/>
              <a:ext cx="20187" cy="27422"/>
            </a:xfrm>
            <a:custGeom>
              <a:avLst/>
              <a:gdLst/>
              <a:ahLst/>
              <a:cxnLst/>
              <a:rect l="l" t="t" r="r" b="b"/>
              <a:pathLst>
                <a:path w="932" h="1266" extrusionOk="0">
                  <a:moveTo>
                    <a:pt x="132" y="1"/>
                  </a:moveTo>
                  <a:cubicBezTo>
                    <a:pt x="67" y="1"/>
                    <a:pt x="0" y="68"/>
                    <a:pt x="30" y="143"/>
                  </a:cubicBezTo>
                  <a:cubicBezTo>
                    <a:pt x="177" y="508"/>
                    <a:pt x="437" y="824"/>
                    <a:pt x="604" y="1179"/>
                  </a:cubicBezTo>
                  <a:cubicBezTo>
                    <a:pt x="632" y="1241"/>
                    <a:pt x="680" y="1265"/>
                    <a:pt x="730" y="1265"/>
                  </a:cubicBezTo>
                  <a:cubicBezTo>
                    <a:pt x="815" y="1265"/>
                    <a:pt x="907" y="1195"/>
                    <a:pt x="928" y="1108"/>
                  </a:cubicBezTo>
                  <a:lnTo>
                    <a:pt x="928" y="1108"/>
                  </a:lnTo>
                  <a:cubicBezTo>
                    <a:pt x="928" y="1112"/>
                    <a:pt x="928" y="1114"/>
                    <a:pt x="929" y="1114"/>
                  </a:cubicBezTo>
                  <a:cubicBezTo>
                    <a:pt x="930" y="1114"/>
                    <a:pt x="931" y="1104"/>
                    <a:pt x="932" y="1078"/>
                  </a:cubicBezTo>
                  <a:lnTo>
                    <a:pt x="932" y="1078"/>
                  </a:lnTo>
                  <a:cubicBezTo>
                    <a:pt x="931" y="1088"/>
                    <a:pt x="930" y="1098"/>
                    <a:pt x="928" y="1108"/>
                  </a:cubicBezTo>
                  <a:lnTo>
                    <a:pt x="928" y="1108"/>
                  </a:lnTo>
                  <a:cubicBezTo>
                    <a:pt x="925" y="1082"/>
                    <a:pt x="923" y="983"/>
                    <a:pt x="918" y="960"/>
                  </a:cubicBezTo>
                  <a:cubicBezTo>
                    <a:pt x="908" y="920"/>
                    <a:pt x="895" y="881"/>
                    <a:pt x="879" y="844"/>
                  </a:cubicBezTo>
                  <a:cubicBezTo>
                    <a:pt x="826" y="718"/>
                    <a:pt x="730" y="620"/>
                    <a:pt x="640" y="520"/>
                  </a:cubicBezTo>
                  <a:cubicBezTo>
                    <a:pt x="495" y="363"/>
                    <a:pt x="329" y="219"/>
                    <a:pt x="208" y="43"/>
                  </a:cubicBezTo>
                  <a:cubicBezTo>
                    <a:pt x="188" y="13"/>
                    <a:pt x="160" y="1"/>
                    <a:pt x="132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1874;p44">
              <a:extLst>
                <a:ext uri="{FF2B5EF4-FFF2-40B4-BE49-F238E27FC236}">
                  <a16:creationId xmlns:a16="http://schemas.microsoft.com/office/drawing/2014/main" id="{7B48F3C1-30AF-4295-8FA3-DE2CFEEA02E5}"/>
                </a:ext>
              </a:extLst>
            </p:cNvPr>
            <p:cNvSpPr/>
            <p:nvPr/>
          </p:nvSpPr>
          <p:spPr>
            <a:xfrm>
              <a:off x="10709240" y="2045266"/>
              <a:ext cx="129787" cy="503942"/>
            </a:xfrm>
            <a:custGeom>
              <a:avLst/>
              <a:gdLst/>
              <a:ahLst/>
              <a:cxnLst/>
              <a:rect l="l" t="t" r="r" b="b"/>
              <a:pathLst>
                <a:path w="5992" h="23266" extrusionOk="0">
                  <a:moveTo>
                    <a:pt x="5812" y="0"/>
                  </a:moveTo>
                  <a:cubicBezTo>
                    <a:pt x="5741" y="0"/>
                    <a:pt x="5670" y="38"/>
                    <a:pt x="5653" y="122"/>
                  </a:cubicBezTo>
                  <a:lnTo>
                    <a:pt x="5653" y="120"/>
                  </a:lnTo>
                  <a:cubicBezTo>
                    <a:pt x="4787" y="4416"/>
                    <a:pt x="4039" y="8608"/>
                    <a:pt x="2800" y="12827"/>
                  </a:cubicBezTo>
                  <a:cubicBezTo>
                    <a:pt x="2276" y="14608"/>
                    <a:pt x="1840" y="16412"/>
                    <a:pt x="1414" y="18219"/>
                  </a:cubicBezTo>
                  <a:cubicBezTo>
                    <a:pt x="1097" y="19566"/>
                    <a:pt x="1032" y="21680"/>
                    <a:pt x="186" y="22801"/>
                  </a:cubicBezTo>
                  <a:cubicBezTo>
                    <a:pt x="1" y="23046"/>
                    <a:pt x="212" y="23266"/>
                    <a:pt x="414" y="23266"/>
                  </a:cubicBezTo>
                  <a:cubicBezTo>
                    <a:pt x="520" y="23266"/>
                    <a:pt x="624" y="23206"/>
                    <a:pt x="667" y="23057"/>
                  </a:cubicBezTo>
                  <a:cubicBezTo>
                    <a:pt x="1629" y="19707"/>
                    <a:pt x="2511" y="16346"/>
                    <a:pt x="3353" y="12953"/>
                  </a:cubicBezTo>
                  <a:cubicBezTo>
                    <a:pt x="4384" y="8805"/>
                    <a:pt x="5688" y="4438"/>
                    <a:pt x="5984" y="163"/>
                  </a:cubicBezTo>
                  <a:cubicBezTo>
                    <a:pt x="5991" y="58"/>
                    <a:pt x="5901" y="0"/>
                    <a:pt x="5812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1875;p44">
              <a:extLst>
                <a:ext uri="{FF2B5EF4-FFF2-40B4-BE49-F238E27FC236}">
                  <a16:creationId xmlns:a16="http://schemas.microsoft.com/office/drawing/2014/main" id="{015C8EE6-ED1B-4AC6-B3A6-38B68EB76A32}"/>
                </a:ext>
              </a:extLst>
            </p:cNvPr>
            <p:cNvSpPr/>
            <p:nvPr/>
          </p:nvSpPr>
          <p:spPr>
            <a:xfrm>
              <a:off x="10381438" y="2439651"/>
              <a:ext cx="33530" cy="37580"/>
            </a:xfrm>
            <a:custGeom>
              <a:avLst/>
              <a:gdLst/>
              <a:ahLst/>
              <a:cxnLst/>
              <a:rect l="l" t="t" r="r" b="b"/>
              <a:pathLst>
                <a:path w="1548" h="1735" extrusionOk="0">
                  <a:moveTo>
                    <a:pt x="139" y="0"/>
                  </a:moveTo>
                  <a:cubicBezTo>
                    <a:pt x="58" y="0"/>
                    <a:pt x="1" y="106"/>
                    <a:pt x="51" y="188"/>
                  </a:cubicBezTo>
                  <a:cubicBezTo>
                    <a:pt x="140" y="334"/>
                    <a:pt x="149" y="506"/>
                    <a:pt x="220" y="662"/>
                  </a:cubicBezTo>
                  <a:cubicBezTo>
                    <a:pt x="287" y="812"/>
                    <a:pt x="399" y="938"/>
                    <a:pt x="498" y="1068"/>
                  </a:cubicBezTo>
                  <a:cubicBezTo>
                    <a:pt x="693" y="1328"/>
                    <a:pt x="919" y="1656"/>
                    <a:pt x="1250" y="1731"/>
                  </a:cubicBezTo>
                  <a:cubicBezTo>
                    <a:pt x="1260" y="1733"/>
                    <a:pt x="1269" y="1734"/>
                    <a:pt x="1279" y="1734"/>
                  </a:cubicBezTo>
                  <a:cubicBezTo>
                    <a:pt x="1398" y="1734"/>
                    <a:pt x="1547" y="1592"/>
                    <a:pt x="1499" y="1470"/>
                  </a:cubicBezTo>
                  <a:cubicBezTo>
                    <a:pt x="1247" y="832"/>
                    <a:pt x="735" y="434"/>
                    <a:pt x="207" y="26"/>
                  </a:cubicBezTo>
                  <a:cubicBezTo>
                    <a:pt x="184" y="8"/>
                    <a:pt x="160" y="0"/>
                    <a:pt x="139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1876;p44">
              <a:extLst>
                <a:ext uri="{FF2B5EF4-FFF2-40B4-BE49-F238E27FC236}">
                  <a16:creationId xmlns:a16="http://schemas.microsoft.com/office/drawing/2014/main" id="{47338D40-DB1F-4891-BB49-573C0C564912}"/>
                </a:ext>
              </a:extLst>
            </p:cNvPr>
            <p:cNvSpPr/>
            <p:nvPr/>
          </p:nvSpPr>
          <p:spPr>
            <a:xfrm>
              <a:off x="10403574" y="2470452"/>
              <a:ext cx="309738" cy="80467"/>
            </a:xfrm>
            <a:custGeom>
              <a:avLst/>
              <a:gdLst/>
              <a:ahLst/>
              <a:cxnLst/>
              <a:rect l="l" t="t" r="r" b="b"/>
              <a:pathLst>
                <a:path w="14300" h="3715" extrusionOk="0">
                  <a:moveTo>
                    <a:pt x="129" y="0"/>
                  </a:moveTo>
                  <a:cubicBezTo>
                    <a:pt x="57" y="0"/>
                    <a:pt x="0" y="86"/>
                    <a:pt x="70" y="148"/>
                  </a:cubicBezTo>
                  <a:cubicBezTo>
                    <a:pt x="1766" y="1646"/>
                    <a:pt x="4543" y="2156"/>
                    <a:pt x="6718" y="2461"/>
                  </a:cubicBezTo>
                  <a:cubicBezTo>
                    <a:pt x="9075" y="2792"/>
                    <a:pt x="11674" y="3135"/>
                    <a:pt x="13974" y="3708"/>
                  </a:cubicBezTo>
                  <a:cubicBezTo>
                    <a:pt x="13992" y="3712"/>
                    <a:pt x="14008" y="3715"/>
                    <a:pt x="14025" y="3715"/>
                  </a:cubicBezTo>
                  <a:cubicBezTo>
                    <a:pt x="14253" y="3715"/>
                    <a:pt x="14299" y="3288"/>
                    <a:pt x="14027" y="3267"/>
                  </a:cubicBezTo>
                  <a:cubicBezTo>
                    <a:pt x="11670" y="3082"/>
                    <a:pt x="9438" y="2414"/>
                    <a:pt x="7127" y="1953"/>
                  </a:cubicBezTo>
                  <a:cubicBezTo>
                    <a:pt x="5768" y="1681"/>
                    <a:pt x="4490" y="1357"/>
                    <a:pt x="3159" y="972"/>
                  </a:cubicBezTo>
                  <a:cubicBezTo>
                    <a:pt x="2154" y="681"/>
                    <a:pt x="1076" y="608"/>
                    <a:pt x="183" y="17"/>
                  </a:cubicBezTo>
                  <a:cubicBezTo>
                    <a:pt x="165" y="5"/>
                    <a:pt x="147" y="0"/>
                    <a:pt x="129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1877;p44">
              <a:extLst>
                <a:ext uri="{FF2B5EF4-FFF2-40B4-BE49-F238E27FC236}">
                  <a16:creationId xmlns:a16="http://schemas.microsoft.com/office/drawing/2014/main" id="{CF33B039-4E55-4474-A352-E1556E9B9561}"/>
                </a:ext>
              </a:extLst>
            </p:cNvPr>
            <p:cNvSpPr/>
            <p:nvPr/>
          </p:nvSpPr>
          <p:spPr>
            <a:xfrm>
              <a:off x="10478973" y="2045981"/>
              <a:ext cx="35544" cy="74900"/>
            </a:xfrm>
            <a:custGeom>
              <a:avLst/>
              <a:gdLst/>
              <a:ahLst/>
              <a:cxnLst/>
              <a:rect l="l" t="t" r="r" b="b"/>
              <a:pathLst>
                <a:path w="1641" h="3458" extrusionOk="0">
                  <a:moveTo>
                    <a:pt x="1160" y="0"/>
                  </a:moveTo>
                  <a:cubicBezTo>
                    <a:pt x="1002" y="0"/>
                    <a:pt x="849" y="92"/>
                    <a:pt x="806" y="297"/>
                  </a:cubicBezTo>
                  <a:cubicBezTo>
                    <a:pt x="724" y="680"/>
                    <a:pt x="668" y="1015"/>
                    <a:pt x="520" y="1384"/>
                  </a:cubicBezTo>
                  <a:cubicBezTo>
                    <a:pt x="405" y="1670"/>
                    <a:pt x="283" y="1915"/>
                    <a:pt x="228" y="2210"/>
                  </a:cubicBezTo>
                  <a:cubicBezTo>
                    <a:pt x="160" y="2569"/>
                    <a:pt x="0" y="2982"/>
                    <a:pt x="133" y="3335"/>
                  </a:cubicBezTo>
                  <a:cubicBezTo>
                    <a:pt x="163" y="3415"/>
                    <a:pt x="235" y="3458"/>
                    <a:pt x="308" y="3458"/>
                  </a:cubicBezTo>
                  <a:cubicBezTo>
                    <a:pt x="367" y="3458"/>
                    <a:pt x="427" y="3429"/>
                    <a:pt x="462" y="3366"/>
                  </a:cubicBezTo>
                  <a:lnTo>
                    <a:pt x="462" y="3366"/>
                  </a:lnTo>
                  <a:lnTo>
                    <a:pt x="461" y="3367"/>
                  </a:lnTo>
                  <a:cubicBezTo>
                    <a:pt x="680" y="2972"/>
                    <a:pt x="752" y="2503"/>
                    <a:pt x="965" y="2103"/>
                  </a:cubicBezTo>
                  <a:cubicBezTo>
                    <a:pt x="1250" y="1567"/>
                    <a:pt x="1640" y="1001"/>
                    <a:pt x="1575" y="368"/>
                  </a:cubicBezTo>
                  <a:cubicBezTo>
                    <a:pt x="1552" y="135"/>
                    <a:pt x="1352" y="0"/>
                    <a:pt x="1160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1878;p44">
              <a:extLst>
                <a:ext uri="{FF2B5EF4-FFF2-40B4-BE49-F238E27FC236}">
                  <a16:creationId xmlns:a16="http://schemas.microsoft.com/office/drawing/2014/main" id="{6BD087E5-3F53-4DC7-B5D8-D2EB9CAC5070}"/>
                </a:ext>
              </a:extLst>
            </p:cNvPr>
            <p:cNvSpPr/>
            <p:nvPr/>
          </p:nvSpPr>
          <p:spPr>
            <a:xfrm>
              <a:off x="10497189" y="2050616"/>
              <a:ext cx="269147" cy="50056"/>
            </a:xfrm>
            <a:custGeom>
              <a:avLst/>
              <a:gdLst/>
              <a:ahLst/>
              <a:cxnLst/>
              <a:rect l="l" t="t" r="r" b="b"/>
              <a:pathLst>
                <a:path w="12426" h="2311" extrusionOk="0">
                  <a:moveTo>
                    <a:pt x="214" y="1"/>
                  </a:moveTo>
                  <a:cubicBezTo>
                    <a:pt x="1" y="1"/>
                    <a:pt x="7" y="324"/>
                    <a:pt x="220" y="336"/>
                  </a:cubicBezTo>
                  <a:cubicBezTo>
                    <a:pt x="2318" y="451"/>
                    <a:pt x="4437" y="924"/>
                    <a:pt x="6509" y="1270"/>
                  </a:cubicBezTo>
                  <a:cubicBezTo>
                    <a:pt x="8293" y="1567"/>
                    <a:pt x="10282" y="1736"/>
                    <a:pt x="11999" y="2297"/>
                  </a:cubicBezTo>
                  <a:cubicBezTo>
                    <a:pt x="12028" y="2306"/>
                    <a:pt x="12055" y="2310"/>
                    <a:pt x="12081" y="2310"/>
                  </a:cubicBezTo>
                  <a:cubicBezTo>
                    <a:pt x="12328" y="2310"/>
                    <a:pt x="12425" y="1916"/>
                    <a:pt x="12151" y="1823"/>
                  </a:cubicBezTo>
                  <a:cubicBezTo>
                    <a:pt x="10498" y="1264"/>
                    <a:pt x="8602" y="1252"/>
                    <a:pt x="6888" y="943"/>
                  </a:cubicBezTo>
                  <a:cubicBezTo>
                    <a:pt x="4710" y="550"/>
                    <a:pt x="2432" y="47"/>
                    <a:pt x="218" y="1"/>
                  </a:cubicBezTo>
                  <a:cubicBezTo>
                    <a:pt x="216" y="1"/>
                    <a:pt x="215" y="1"/>
                    <a:pt x="214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1879;p44">
              <a:extLst>
                <a:ext uri="{FF2B5EF4-FFF2-40B4-BE49-F238E27FC236}">
                  <a16:creationId xmlns:a16="http://schemas.microsoft.com/office/drawing/2014/main" id="{39329794-02DB-4988-9823-97C7D5798B43}"/>
                </a:ext>
              </a:extLst>
            </p:cNvPr>
            <p:cNvSpPr/>
            <p:nvPr/>
          </p:nvSpPr>
          <p:spPr>
            <a:xfrm>
              <a:off x="10482178" y="2117026"/>
              <a:ext cx="264555" cy="51659"/>
            </a:xfrm>
            <a:custGeom>
              <a:avLst/>
              <a:gdLst/>
              <a:ahLst/>
              <a:cxnLst/>
              <a:rect l="l" t="t" r="r" b="b"/>
              <a:pathLst>
                <a:path w="12214" h="2385" extrusionOk="0">
                  <a:moveTo>
                    <a:pt x="147" y="1"/>
                  </a:moveTo>
                  <a:cubicBezTo>
                    <a:pt x="43" y="1"/>
                    <a:pt x="0" y="155"/>
                    <a:pt x="84" y="230"/>
                  </a:cubicBezTo>
                  <a:lnTo>
                    <a:pt x="83" y="230"/>
                  </a:lnTo>
                  <a:cubicBezTo>
                    <a:pt x="1275" y="1311"/>
                    <a:pt x="3971" y="1453"/>
                    <a:pt x="5503" y="1751"/>
                  </a:cubicBezTo>
                  <a:cubicBezTo>
                    <a:pt x="7401" y="2121"/>
                    <a:pt x="9401" y="2385"/>
                    <a:pt x="11348" y="2385"/>
                  </a:cubicBezTo>
                  <a:cubicBezTo>
                    <a:pt x="11521" y="2385"/>
                    <a:pt x="11692" y="2383"/>
                    <a:pt x="11864" y="2378"/>
                  </a:cubicBezTo>
                  <a:cubicBezTo>
                    <a:pt x="12155" y="2372"/>
                    <a:pt x="12214" y="1935"/>
                    <a:pt x="11907" y="1916"/>
                  </a:cubicBezTo>
                  <a:cubicBezTo>
                    <a:pt x="10088" y="1795"/>
                    <a:pt x="8269" y="1682"/>
                    <a:pt x="6466" y="1416"/>
                  </a:cubicBezTo>
                  <a:cubicBezTo>
                    <a:pt x="4545" y="1132"/>
                    <a:pt x="1979" y="800"/>
                    <a:pt x="200" y="13"/>
                  </a:cubicBezTo>
                  <a:cubicBezTo>
                    <a:pt x="181" y="5"/>
                    <a:pt x="164" y="1"/>
                    <a:pt x="147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1880;p44">
              <a:extLst>
                <a:ext uri="{FF2B5EF4-FFF2-40B4-BE49-F238E27FC236}">
                  <a16:creationId xmlns:a16="http://schemas.microsoft.com/office/drawing/2014/main" id="{4121D835-98EF-42CB-823A-9D3D9486C6D9}"/>
                </a:ext>
              </a:extLst>
            </p:cNvPr>
            <p:cNvSpPr/>
            <p:nvPr/>
          </p:nvSpPr>
          <p:spPr>
            <a:xfrm>
              <a:off x="10737355" y="2096427"/>
              <a:ext cx="24064" cy="74619"/>
            </a:xfrm>
            <a:custGeom>
              <a:avLst/>
              <a:gdLst/>
              <a:ahLst/>
              <a:cxnLst/>
              <a:rect l="l" t="t" r="r" b="b"/>
              <a:pathLst>
                <a:path w="1111" h="3445" extrusionOk="0">
                  <a:moveTo>
                    <a:pt x="859" y="0"/>
                  </a:moveTo>
                  <a:cubicBezTo>
                    <a:pt x="789" y="0"/>
                    <a:pt x="717" y="35"/>
                    <a:pt x="672" y="114"/>
                  </a:cubicBezTo>
                  <a:cubicBezTo>
                    <a:pt x="417" y="560"/>
                    <a:pt x="306" y="1091"/>
                    <a:pt x="216" y="1593"/>
                  </a:cubicBezTo>
                  <a:cubicBezTo>
                    <a:pt x="164" y="1883"/>
                    <a:pt x="196" y="2169"/>
                    <a:pt x="159" y="2460"/>
                  </a:cubicBezTo>
                  <a:cubicBezTo>
                    <a:pt x="122" y="2752"/>
                    <a:pt x="31" y="3038"/>
                    <a:pt x="8" y="3334"/>
                  </a:cubicBezTo>
                  <a:cubicBezTo>
                    <a:pt x="0" y="3386"/>
                    <a:pt x="36" y="3435"/>
                    <a:pt x="88" y="3444"/>
                  </a:cubicBezTo>
                  <a:cubicBezTo>
                    <a:pt x="94" y="3444"/>
                    <a:pt x="99" y="3445"/>
                    <a:pt x="104" y="3445"/>
                  </a:cubicBezTo>
                  <a:cubicBezTo>
                    <a:pt x="149" y="3445"/>
                    <a:pt x="190" y="3413"/>
                    <a:pt x="200" y="3366"/>
                  </a:cubicBezTo>
                  <a:cubicBezTo>
                    <a:pt x="313" y="2940"/>
                    <a:pt x="478" y="2618"/>
                    <a:pt x="523" y="2170"/>
                  </a:cubicBezTo>
                  <a:cubicBezTo>
                    <a:pt x="590" y="1491"/>
                    <a:pt x="810" y="913"/>
                    <a:pt x="1049" y="280"/>
                  </a:cubicBezTo>
                  <a:cubicBezTo>
                    <a:pt x="1110" y="117"/>
                    <a:pt x="988" y="0"/>
                    <a:pt x="859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1881;p44">
              <a:extLst>
                <a:ext uri="{FF2B5EF4-FFF2-40B4-BE49-F238E27FC236}">
                  <a16:creationId xmlns:a16="http://schemas.microsoft.com/office/drawing/2014/main" id="{D4842AC7-D5C7-4E19-A86D-2FBC748559EF}"/>
                </a:ext>
              </a:extLst>
            </p:cNvPr>
            <p:cNvSpPr/>
            <p:nvPr/>
          </p:nvSpPr>
          <p:spPr>
            <a:xfrm>
              <a:off x="10463551" y="2156859"/>
              <a:ext cx="26642" cy="71738"/>
            </a:xfrm>
            <a:custGeom>
              <a:avLst/>
              <a:gdLst/>
              <a:ahLst/>
              <a:cxnLst/>
              <a:rect l="l" t="t" r="r" b="b"/>
              <a:pathLst>
                <a:path w="1230" h="3312" extrusionOk="0">
                  <a:moveTo>
                    <a:pt x="995" y="0"/>
                  </a:moveTo>
                  <a:cubicBezTo>
                    <a:pt x="940" y="0"/>
                    <a:pt x="887" y="29"/>
                    <a:pt x="857" y="99"/>
                  </a:cubicBezTo>
                  <a:cubicBezTo>
                    <a:pt x="452" y="1034"/>
                    <a:pt x="146" y="2051"/>
                    <a:pt x="20" y="3064"/>
                  </a:cubicBezTo>
                  <a:cubicBezTo>
                    <a:pt x="0" y="3226"/>
                    <a:pt x="122" y="3312"/>
                    <a:pt x="249" y="3312"/>
                  </a:cubicBezTo>
                  <a:cubicBezTo>
                    <a:pt x="360" y="3312"/>
                    <a:pt x="475" y="3244"/>
                    <a:pt x="496" y="3103"/>
                  </a:cubicBezTo>
                  <a:cubicBezTo>
                    <a:pt x="637" y="2120"/>
                    <a:pt x="806" y="1195"/>
                    <a:pt x="1173" y="266"/>
                  </a:cubicBezTo>
                  <a:cubicBezTo>
                    <a:pt x="1230" y="124"/>
                    <a:pt x="1108" y="0"/>
                    <a:pt x="995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1882;p44">
              <a:extLst>
                <a:ext uri="{FF2B5EF4-FFF2-40B4-BE49-F238E27FC236}">
                  <a16:creationId xmlns:a16="http://schemas.microsoft.com/office/drawing/2014/main" id="{2EBAE5C6-88E5-4506-8EBF-E497CC62C726}"/>
                </a:ext>
              </a:extLst>
            </p:cNvPr>
            <p:cNvSpPr/>
            <p:nvPr/>
          </p:nvSpPr>
          <p:spPr>
            <a:xfrm>
              <a:off x="10435349" y="2226279"/>
              <a:ext cx="36822" cy="85449"/>
            </a:xfrm>
            <a:custGeom>
              <a:avLst/>
              <a:gdLst/>
              <a:ahLst/>
              <a:cxnLst/>
              <a:rect l="l" t="t" r="r" b="b"/>
              <a:pathLst>
                <a:path w="1700" h="3945" extrusionOk="0">
                  <a:moveTo>
                    <a:pt x="1551" y="1"/>
                  </a:moveTo>
                  <a:cubicBezTo>
                    <a:pt x="1513" y="1"/>
                    <a:pt x="1476" y="17"/>
                    <a:pt x="1453" y="56"/>
                  </a:cubicBezTo>
                  <a:cubicBezTo>
                    <a:pt x="1117" y="632"/>
                    <a:pt x="746" y="1106"/>
                    <a:pt x="460" y="1724"/>
                  </a:cubicBezTo>
                  <a:cubicBezTo>
                    <a:pt x="177" y="2333"/>
                    <a:pt x="1" y="3003"/>
                    <a:pt x="6" y="3677"/>
                  </a:cubicBezTo>
                  <a:cubicBezTo>
                    <a:pt x="8" y="3860"/>
                    <a:pt x="133" y="3944"/>
                    <a:pt x="267" y="3944"/>
                  </a:cubicBezTo>
                  <a:cubicBezTo>
                    <a:pt x="416" y="3944"/>
                    <a:pt x="577" y="3839"/>
                    <a:pt x="591" y="3647"/>
                  </a:cubicBezTo>
                  <a:cubicBezTo>
                    <a:pt x="649" y="2841"/>
                    <a:pt x="849" y="2237"/>
                    <a:pt x="1163" y="1495"/>
                  </a:cubicBezTo>
                  <a:cubicBezTo>
                    <a:pt x="1364" y="1018"/>
                    <a:pt x="1625" y="655"/>
                    <a:pt x="1690" y="142"/>
                  </a:cubicBezTo>
                  <a:cubicBezTo>
                    <a:pt x="1700" y="60"/>
                    <a:pt x="1623" y="1"/>
                    <a:pt x="1551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1883;p44">
              <a:extLst>
                <a:ext uri="{FF2B5EF4-FFF2-40B4-BE49-F238E27FC236}">
                  <a16:creationId xmlns:a16="http://schemas.microsoft.com/office/drawing/2014/main" id="{AD5D5758-1C55-4188-A270-DC66054400C4}"/>
                </a:ext>
              </a:extLst>
            </p:cNvPr>
            <p:cNvSpPr/>
            <p:nvPr/>
          </p:nvSpPr>
          <p:spPr>
            <a:xfrm>
              <a:off x="10415076" y="2310493"/>
              <a:ext cx="30367" cy="107434"/>
            </a:xfrm>
            <a:custGeom>
              <a:avLst/>
              <a:gdLst/>
              <a:ahLst/>
              <a:cxnLst/>
              <a:rect l="l" t="t" r="r" b="b"/>
              <a:pathLst>
                <a:path w="1402" h="4960" extrusionOk="0">
                  <a:moveTo>
                    <a:pt x="1240" y="1"/>
                  </a:moveTo>
                  <a:cubicBezTo>
                    <a:pt x="1174" y="1"/>
                    <a:pt x="1107" y="35"/>
                    <a:pt x="1084" y="108"/>
                  </a:cubicBezTo>
                  <a:cubicBezTo>
                    <a:pt x="582" y="1687"/>
                    <a:pt x="0" y="3219"/>
                    <a:pt x="749" y="4830"/>
                  </a:cubicBezTo>
                  <a:cubicBezTo>
                    <a:pt x="791" y="4920"/>
                    <a:pt x="879" y="4960"/>
                    <a:pt x="971" y="4960"/>
                  </a:cubicBezTo>
                  <a:cubicBezTo>
                    <a:pt x="1118" y="4960"/>
                    <a:pt x="1273" y="4856"/>
                    <a:pt x="1253" y="4693"/>
                  </a:cubicBezTo>
                  <a:cubicBezTo>
                    <a:pt x="1147" y="3811"/>
                    <a:pt x="835" y="3099"/>
                    <a:pt x="982" y="2182"/>
                  </a:cubicBezTo>
                  <a:cubicBezTo>
                    <a:pt x="1091" y="1498"/>
                    <a:pt x="1323" y="843"/>
                    <a:pt x="1391" y="155"/>
                  </a:cubicBezTo>
                  <a:cubicBezTo>
                    <a:pt x="1401" y="55"/>
                    <a:pt x="1322" y="1"/>
                    <a:pt x="1240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1884;p44">
              <a:extLst>
                <a:ext uri="{FF2B5EF4-FFF2-40B4-BE49-F238E27FC236}">
                  <a16:creationId xmlns:a16="http://schemas.microsoft.com/office/drawing/2014/main" id="{295041B4-3966-4B1A-A1E7-EF5A7B5A885E}"/>
                </a:ext>
              </a:extLst>
            </p:cNvPr>
            <p:cNvSpPr/>
            <p:nvPr/>
          </p:nvSpPr>
          <p:spPr>
            <a:xfrm>
              <a:off x="10480272" y="2157573"/>
              <a:ext cx="256216" cy="65413"/>
            </a:xfrm>
            <a:custGeom>
              <a:avLst/>
              <a:gdLst/>
              <a:ahLst/>
              <a:cxnLst/>
              <a:rect l="l" t="t" r="r" b="b"/>
              <a:pathLst>
                <a:path w="11829" h="3020" extrusionOk="0">
                  <a:moveTo>
                    <a:pt x="259" y="1"/>
                  </a:moveTo>
                  <a:cubicBezTo>
                    <a:pt x="128" y="1"/>
                    <a:pt x="1" y="154"/>
                    <a:pt x="131" y="259"/>
                  </a:cubicBezTo>
                  <a:lnTo>
                    <a:pt x="131" y="260"/>
                  </a:lnTo>
                  <a:cubicBezTo>
                    <a:pt x="1383" y="1276"/>
                    <a:pt x="3657" y="1550"/>
                    <a:pt x="5188" y="1930"/>
                  </a:cubicBezTo>
                  <a:cubicBezTo>
                    <a:pt x="6237" y="2191"/>
                    <a:pt x="7324" y="2369"/>
                    <a:pt x="8391" y="2542"/>
                  </a:cubicBezTo>
                  <a:cubicBezTo>
                    <a:pt x="9270" y="2683"/>
                    <a:pt x="10177" y="3019"/>
                    <a:pt x="11069" y="3019"/>
                  </a:cubicBezTo>
                  <a:cubicBezTo>
                    <a:pt x="11178" y="3019"/>
                    <a:pt x="11287" y="3014"/>
                    <a:pt x="11395" y="3003"/>
                  </a:cubicBezTo>
                  <a:cubicBezTo>
                    <a:pt x="11829" y="2959"/>
                    <a:pt x="11711" y="2340"/>
                    <a:pt x="11305" y="2340"/>
                  </a:cubicBezTo>
                  <a:cubicBezTo>
                    <a:pt x="11300" y="2340"/>
                    <a:pt x="11294" y="2340"/>
                    <a:pt x="11289" y="2341"/>
                  </a:cubicBezTo>
                  <a:cubicBezTo>
                    <a:pt x="11199" y="2344"/>
                    <a:pt x="11107" y="2346"/>
                    <a:pt x="11015" y="2346"/>
                  </a:cubicBezTo>
                  <a:cubicBezTo>
                    <a:pt x="9357" y="2346"/>
                    <a:pt x="7436" y="1810"/>
                    <a:pt x="5848" y="1477"/>
                  </a:cubicBezTo>
                  <a:cubicBezTo>
                    <a:pt x="4104" y="1112"/>
                    <a:pt x="1955" y="744"/>
                    <a:pt x="323" y="14"/>
                  </a:cubicBezTo>
                  <a:cubicBezTo>
                    <a:pt x="302" y="5"/>
                    <a:pt x="281" y="1"/>
                    <a:pt x="259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1885;p44">
              <a:extLst>
                <a:ext uri="{FF2B5EF4-FFF2-40B4-BE49-F238E27FC236}">
                  <a16:creationId xmlns:a16="http://schemas.microsoft.com/office/drawing/2014/main" id="{BB55509D-D97B-4303-ACDC-B3FC62F338EC}"/>
                </a:ext>
              </a:extLst>
            </p:cNvPr>
            <p:cNvSpPr/>
            <p:nvPr/>
          </p:nvSpPr>
          <p:spPr>
            <a:xfrm>
              <a:off x="10707637" y="2218719"/>
              <a:ext cx="18498" cy="50035"/>
            </a:xfrm>
            <a:custGeom>
              <a:avLst/>
              <a:gdLst/>
              <a:ahLst/>
              <a:cxnLst/>
              <a:rect l="l" t="t" r="r" b="b"/>
              <a:pathLst>
                <a:path w="854" h="2310" extrusionOk="0">
                  <a:moveTo>
                    <a:pt x="716" y="0"/>
                  </a:moveTo>
                  <a:cubicBezTo>
                    <a:pt x="669" y="0"/>
                    <a:pt x="623" y="28"/>
                    <a:pt x="617" y="85"/>
                  </a:cubicBezTo>
                  <a:cubicBezTo>
                    <a:pt x="575" y="515"/>
                    <a:pt x="449" y="794"/>
                    <a:pt x="284" y="1187"/>
                  </a:cubicBezTo>
                  <a:cubicBezTo>
                    <a:pt x="157" y="1489"/>
                    <a:pt x="1" y="1872"/>
                    <a:pt x="156" y="2184"/>
                  </a:cubicBezTo>
                  <a:cubicBezTo>
                    <a:pt x="198" y="2266"/>
                    <a:pt x="270" y="2309"/>
                    <a:pt x="342" y="2309"/>
                  </a:cubicBezTo>
                  <a:cubicBezTo>
                    <a:pt x="408" y="2309"/>
                    <a:pt x="473" y="2275"/>
                    <a:pt x="516" y="2203"/>
                  </a:cubicBezTo>
                  <a:cubicBezTo>
                    <a:pt x="718" y="1868"/>
                    <a:pt x="696" y="1400"/>
                    <a:pt x="782" y="1020"/>
                  </a:cubicBezTo>
                  <a:cubicBezTo>
                    <a:pt x="854" y="700"/>
                    <a:pt x="851" y="416"/>
                    <a:pt x="821" y="89"/>
                  </a:cubicBezTo>
                  <a:cubicBezTo>
                    <a:pt x="816" y="31"/>
                    <a:pt x="765" y="0"/>
                    <a:pt x="716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1886;p44">
              <a:extLst>
                <a:ext uri="{FF2B5EF4-FFF2-40B4-BE49-F238E27FC236}">
                  <a16:creationId xmlns:a16="http://schemas.microsoft.com/office/drawing/2014/main" id="{1CB47EB9-3590-4253-BA61-55A4671E0B58}"/>
                </a:ext>
              </a:extLst>
            </p:cNvPr>
            <p:cNvSpPr/>
            <p:nvPr/>
          </p:nvSpPr>
          <p:spPr>
            <a:xfrm>
              <a:off x="10432577" y="2414916"/>
              <a:ext cx="240686" cy="62078"/>
            </a:xfrm>
            <a:custGeom>
              <a:avLst/>
              <a:gdLst/>
              <a:ahLst/>
              <a:cxnLst/>
              <a:rect l="l" t="t" r="r" b="b"/>
              <a:pathLst>
                <a:path w="11112" h="2866" extrusionOk="0">
                  <a:moveTo>
                    <a:pt x="176" y="1"/>
                  </a:moveTo>
                  <a:cubicBezTo>
                    <a:pt x="51" y="1"/>
                    <a:pt x="0" y="180"/>
                    <a:pt x="131" y="240"/>
                  </a:cubicBezTo>
                  <a:cubicBezTo>
                    <a:pt x="3337" y="1728"/>
                    <a:pt x="7067" y="2819"/>
                    <a:pt x="10619" y="2865"/>
                  </a:cubicBezTo>
                  <a:cubicBezTo>
                    <a:pt x="10621" y="2865"/>
                    <a:pt x="10623" y="2865"/>
                    <a:pt x="10625" y="2865"/>
                  </a:cubicBezTo>
                  <a:cubicBezTo>
                    <a:pt x="11065" y="2865"/>
                    <a:pt x="11111" y="2174"/>
                    <a:pt x="10667" y="2174"/>
                  </a:cubicBezTo>
                  <a:cubicBezTo>
                    <a:pt x="7093" y="2173"/>
                    <a:pt x="3603" y="1046"/>
                    <a:pt x="219" y="8"/>
                  </a:cubicBezTo>
                  <a:cubicBezTo>
                    <a:pt x="204" y="3"/>
                    <a:pt x="189" y="1"/>
                    <a:pt x="176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1887;p44">
              <a:extLst>
                <a:ext uri="{FF2B5EF4-FFF2-40B4-BE49-F238E27FC236}">
                  <a16:creationId xmlns:a16="http://schemas.microsoft.com/office/drawing/2014/main" id="{D40C1A50-5CFB-4DD8-997E-6B1B08B0A1FA}"/>
                </a:ext>
              </a:extLst>
            </p:cNvPr>
            <p:cNvSpPr/>
            <p:nvPr/>
          </p:nvSpPr>
          <p:spPr>
            <a:xfrm>
              <a:off x="10660419" y="2406273"/>
              <a:ext cx="26382" cy="67882"/>
            </a:xfrm>
            <a:custGeom>
              <a:avLst/>
              <a:gdLst/>
              <a:ahLst/>
              <a:cxnLst/>
              <a:rect l="l" t="t" r="r" b="b"/>
              <a:pathLst>
                <a:path w="1218" h="3134" extrusionOk="0">
                  <a:moveTo>
                    <a:pt x="1029" y="1"/>
                  </a:moveTo>
                  <a:cubicBezTo>
                    <a:pt x="955" y="1"/>
                    <a:pt x="873" y="54"/>
                    <a:pt x="861" y="137"/>
                  </a:cubicBezTo>
                  <a:cubicBezTo>
                    <a:pt x="780" y="696"/>
                    <a:pt x="735" y="1247"/>
                    <a:pt x="592" y="1796"/>
                  </a:cubicBezTo>
                  <a:cubicBezTo>
                    <a:pt x="498" y="2159"/>
                    <a:pt x="414" y="2764"/>
                    <a:pt x="75" y="2974"/>
                  </a:cubicBezTo>
                  <a:cubicBezTo>
                    <a:pt x="1" y="3020"/>
                    <a:pt x="47" y="3134"/>
                    <a:pt x="123" y="3134"/>
                  </a:cubicBezTo>
                  <a:cubicBezTo>
                    <a:pt x="132" y="3134"/>
                    <a:pt x="143" y="3132"/>
                    <a:pt x="153" y="3128"/>
                  </a:cubicBezTo>
                  <a:cubicBezTo>
                    <a:pt x="589" y="2952"/>
                    <a:pt x="702" y="2476"/>
                    <a:pt x="827" y="2066"/>
                  </a:cubicBezTo>
                  <a:cubicBezTo>
                    <a:pt x="1017" y="1447"/>
                    <a:pt x="1217" y="765"/>
                    <a:pt x="1150" y="112"/>
                  </a:cubicBezTo>
                  <a:cubicBezTo>
                    <a:pt x="1142" y="34"/>
                    <a:pt x="1088" y="1"/>
                    <a:pt x="1029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1888;p44">
              <a:extLst>
                <a:ext uri="{FF2B5EF4-FFF2-40B4-BE49-F238E27FC236}">
                  <a16:creationId xmlns:a16="http://schemas.microsoft.com/office/drawing/2014/main" id="{501C4DE2-3A5A-4375-A357-7946E5BA90D4}"/>
                </a:ext>
              </a:extLst>
            </p:cNvPr>
            <p:cNvSpPr/>
            <p:nvPr/>
          </p:nvSpPr>
          <p:spPr>
            <a:xfrm>
              <a:off x="10679978" y="2254545"/>
              <a:ext cx="37580" cy="148501"/>
            </a:xfrm>
            <a:custGeom>
              <a:avLst/>
              <a:gdLst/>
              <a:ahLst/>
              <a:cxnLst/>
              <a:rect l="l" t="t" r="r" b="b"/>
              <a:pathLst>
                <a:path w="1735" h="6856" extrusionOk="0">
                  <a:moveTo>
                    <a:pt x="1380" y="0"/>
                  </a:moveTo>
                  <a:cubicBezTo>
                    <a:pt x="1213" y="0"/>
                    <a:pt x="1042" y="105"/>
                    <a:pt x="1014" y="319"/>
                  </a:cubicBezTo>
                  <a:cubicBezTo>
                    <a:pt x="853" y="1554"/>
                    <a:pt x="564" y="2768"/>
                    <a:pt x="387" y="4000"/>
                  </a:cubicBezTo>
                  <a:cubicBezTo>
                    <a:pt x="264" y="4860"/>
                    <a:pt x="317" y="5918"/>
                    <a:pt x="26" y="6733"/>
                  </a:cubicBezTo>
                  <a:cubicBezTo>
                    <a:pt x="1" y="6802"/>
                    <a:pt x="52" y="6855"/>
                    <a:pt x="106" y="6855"/>
                  </a:cubicBezTo>
                  <a:cubicBezTo>
                    <a:pt x="134" y="6855"/>
                    <a:pt x="162" y="6841"/>
                    <a:pt x="182" y="6809"/>
                  </a:cubicBezTo>
                  <a:lnTo>
                    <a:pt x="182" y="6810"/>
                  </a:lnTo>
                  <a:cubicBezTo>
                    <a:pt x="720" y="5913"/>
                    <a:pt x="815" y="4910"/>
                    <a:pt x="995" y="3899"/>
                  </a:cubicBezTo>
                  <a:cubicBezTo>
                    <a:pt x="1207" y="2711"/>
                    <a:pt x="1626" y="1567"/>
                    <a:pt x="1717" y="359"/>
                  </a:cubicBezTo>
                  <a:cubicBezTo>
                    <a:pt x="1734" y="122"/>
                    <a:pt x="1560" y="0"/>
                    <a:pt x="1380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1889;p44">
              <a:extLst>
                <a:ext uri="{FF2B5EF4-FFF2-40B4-BE49-F238E27FC236}">
                  <a16:creationId xmlns:a16="http://schemas.microsoft.com/office/drawing/2014/main" id="{BA749A6E-06BD-4476-B3E0-F469B241F5A1}"/>
                </a:ext>
              </a:extLst>
            </p:cNvPr>
            <p:cNvSpPr/>
            <p:nvPr/>
          </p:nvSpPr>
          <p:spPr>
            <a:xfrm>
              <a:off x="10466020" y="2224243"/>
              <a:ext cx="236419" cy="58980"/>
            </a:xfrm>
            <a:custGeom>
              <a:avLst/>
              <a:gdLst/>
              <a:ahLst/>
              <a:cxnLst/>
              <a:rect l="l" t="t" r="r" b="b"/>
              <a:pathLst>
                <a:path w="10915" h="2723" extrusionOk="0">
                  <a:moveTo>
                    <a:pt x="149" y="1"/>
                  </a:moveTo>
                  <a:cubicBezTo>
                    <a:pt x="51" y="1"/>
                    <a:pt x="0" y="146"/>
                    <a:pt x="104" y="186"/>
                  </a:cubicBezTo>
                  <a:cubicBezTo>
                    <a:pt x="1729" y="821"/>
                    <a:pt x="3426" y="1020"/>
                    <a:pt x="5124" y="1435"/>
                  </a:cubicBezTo>
                  <a:cubicBezTo>
                    <a:pt x="6919" y="1874"/>
                    <a:pt x="8759" y="2467"/>
                    <a:pt x="10588" y="2720"/>
                  </a:cubicBezTo>
                  <a:cubicBezTo>
                    <a:pt x="10600" y="2722"/>
                    <a:pt x="10611" y="2723"/>
                    <a:pt x="10622" y="2723"/>
                  </a:cubicBezTo>
                  <a:cubicBezTo>
                    <a:pt x="10885" y="2723"/>
                    <a:pt x="10915" y="2272"/>
                    <a:pt x="10636" y="2268"/>
                  </a:cubicBezTo>
                  <a:cubicBezTo>
                    <a:pt x="7102" y="2216"/>
                    <a:pt x="3655" y="420"/>
                    <a:pt x="161" y="2"/>
                  </a:cubicBezTo>
                  <a:cubicBezTo>
                    <a:pt x="157" y="1"/>
                    <a:pt x="153" y="1"/>
                    <a:pt x="149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1890;p44">
              <a:extLst>
                <a:ext uri="{FF2B5EF4-FFF2-40B4-BE49-F238E27FC236}">
                  <a16:creationId xmlns:a16="http://schemas.microsoft.com/office/drawing/2014/main" id="{E3CD3D28-EE44-41E5-B6D9-DF4BD44A6433}"/>
                </a:ext>
              </a:extLst>
            </p:cNvPr>
            <p:cNvSpPr/>
            <p:nvPr/>
          </p:nvSpPr>
          <p:spPr>
            <a:xfrm>
              <a:off x="10434656" y="2316081"/>
              <a:ext cx="264642" cy="80229"/>
            </a:xfrm>
            <a:custGeom>
              <a:avLst/>
              <a:gdLst/>
              <a:ahLst/>
              <a:cxnLst/>
              <a:rect l="l" t="t" r="r" b="b"/>
              <a:pathLst>
                <a:path w="12218" h="3704" extrusionOk="0">
                  <a:moveTo>
                    <a:pt x="205" y="0"/>
                  </a:moveTo>
                  <a:cubicBezTo>
                    <a:pt x="72" y="0"/>
                    <a:pt x="1" y="186"/>
                    <a:pt x="126" y="270"/>
                  </a:cubicBezTo>
                  <a:cubicBezTo>
                    <a:pt x="1543" y="1214"/>
                    <a:pt x="3466" y="1672"/>
                    <a:pt x="5086" y="2148"/>
                  </a:cubicBezTo>
                  <a:cubicBezTo>
                    <a:pt x="6205" y="2477"/>
                    <a:pt x="7327" y="2711"/>
                    <a:pt x="8467" y="2947"/>
                  </a:cubicBezTo>
                  <a:cubicBezTo>
                    <a:pt x="9422" y="3146"/>
                    <a:pt x="10801" y="3267"/>
                    <a:pt x="11677" y="3674"/>
                  </a:cubicBezTo>
                  <a:cubicBezTo>
                    <a:pt x="11721" y="3695"/>
                    <a:pt x="11764" y="3704"/>
                    <a:pt x="11804" y="3704"/>
                  </a:cubicBezTo>
                  <a:cubicBezTo>
                    <a:pt x="12062" y="3704"/>
                    <a:pt x="12217" y="3329"/>
                    <a:pt x="11940" y="3177"/>
                  </a:cubicBezTo>
                  <a:cubicBezTo>
                    <a:pt x="10468" y="2370"/>
                    <a:pt x="8274" y="2403"/>
                    <a:pt x="6642" y="1987"/>
                  </a:cubicBezTo>
                  <a:cubicBezTo>
                    <a:pt x="4475" y="1435"/>
                    <a:pt x="2385" y="645"/>
                    <a:pt x="249" y="7"/>
                  </a:cubicBezTo>
                  <a:cubicBezTo>
                    <a:pt x="234" y="2"/>
                    <a:pt x="219" y="0"/>
                    <a:pt x="205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1891;p44">
              <a:extLst>
                <a:ext uri="{FF2B5EF4-FFF2-40B4-BE49-F238E27FC236}">
                  <a16:creationId xmlns:a16="http://schemas.microsoft.com/office/drawing/2014/main" id="{D06D87C6-F0CD-4858-9353-79CB267D1219}"/>
                </a:ext>
              </a:extLst>
            </p:cNvPr>
            <p:cNvSpPr/>
            <p:nvPr/>
          </p:nvSpPr>
          <p:spPr>
            <a:xfrm>
              <a:off x="10473861" y="2186338"/>
              <a:ext cx="65803" cy="248505"/>
            </a:xfrm>
            <a:custGeom>
              <a:avLst/>
              <a:gdLst/>
              <a:ahLst/>
              <a:cxnLst/>
              <a:rect l="l" t="t" r="r" b="b"/>
              <a:pathLst>
                <a:path w="3038" h="11473" extrusionOk="0">
                  <a:moveTo>
                    <a:pt x="2939" y="0"/>
                  </a:moveTo>
                  <a:cubicBezTo>
                    <a:pt x="2908" y="0"/>
                    <a:pt x="2876" y="14"/>
                    <a:pt x="2857" y="44"/>
                  </a:cubicBezTo>
                  <a:cubicBezTo>
                    <a:pt x="1942" y="1556"/>
                    <a:pt x="1734" y="3618"/>
                    <a:pt x="1308" y="5313"/>
                  </a:cubicBezTo>
                  <a:cubicBezTo>
                    <a:pt x="825" y="7230"/>
                    <a:pt x="1" y="9302"/>
                    <a:pt x="119" y="11308"/>
                  </a:cubicBezTo>
                  <a:cubicBezTo>
                    <a:pt x="125" y="11410"/>
                    <a:pt x="220" y="11473"/>
                    <a:pt x="307" y="11473"/>
                  </a:cubicBezTo>
                  <a:cubicBezTo>
                    <a:pt x="374" y="11473"/>
                    <a:pt x="436" y="11435"/>
                    <a:pt x="449" y="11350"/>
                  </a:cubicBezTo>
                  <a:cubicBezTo>
                    <a:pt x="1044" y="7540"/>
                    <a:pt x="2014" y="3817"/>
                    <a:pt x="3020" y="99"/>
                  </a:cubicBezTo>
                  <a:cubicBezTo>
                    <a:pt x="3037" y="36"/>
                    <a:pt x="2989" y="0"/>
                    <a:pt x="2939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1892;p44">
              <a:extLst>
                <a:ext uri="{FF2B5EF4-FFF2-40B4-BE49-F238E27FC236}">
                  <a16:creationId xmlns:a16="http://schemas.microsoft.com/office/drawing/2014/main" id="{FB877935-4580-46BB-A995-56E68CCCC82C}"/>
                </a:ext>
              </a:extLst>
            </p:cNvPr>
            <p:cNvSpPr/>
            <p:nvPr/>
          </p:nvSpPr>
          <p:spPr>
            <a:xfrm>
              <a:off x="10547743" y="2200265"/>
              <a:ext cx="62619" cy="263559"/>
            </a:xfrm>
            <a:custGeom>
              <a:avLst/>
              <a:gdLst/>
              <a:ahLst/>
              <a:cxnLst/>
              <a:rect l="l" t="t" r="r" b="b"/>
              <a:pathLst>
                <a:path w="2891" h="12168" extrusionOk="0">
                  <a:moveTo>
                    <a:pt x="2659" y="0"/>
                  </a:moveTo>
                  <a:cubicBezTo>
                    <a:pt x="2574" y="0"/>
                    <a:pt x="2493" y="50"/>
                    <a:pt x="2481" y="161"/>
                  </a:cubicBezTo>
                  <a:cubicBezTo>
                    <a:pt x="2237" y="2327"/>
                    <a:pt x="1503" y="4301"/>
                    <a:pt x="923" y="6381"/>
                  </a:cubicBezTo>
                  <a:cubicBezTo>
                    <a:pt x="420" y="8185"/>
                    <a:pt x="328" y="10073"/>
                    <a:pt x="28" y="11916"/>
                  </a:cubicBezTo>
                  <a:cubicBezTo>
                    <a:pt x="0" y="12082"/>
                    <a:pt x="121" y="12167"/>
                    <a:pt x="253" y="12167"/>
                  </a:cubicBezTo>
                  <a:cubicBezTo>
                    <a:pt x="377" y="12167"/>
                    <a:pt x="510" y="12091"/>
                    <a:pt x="536" y="11937"/>
                  </a:cubicBezTo>
                  <a:cubicBezTo>
                    <a:pt x="842" y="10118"/>
                    <a:pt x="952" y="8277"/>
                    <a:pt x="1327" y="6471"/>
                  </a:cubicBezTo>
                  <a:cubicBezTo>
                    <a:pt x="1753" y="4425"/>
                    <a:pt x="2664" y="2291"/>
                    <a:pt x="2876" y="231"/>
                  </a:cubicBezTo>
                  <a:cubicBezTo>
                    <a:pt x="2890" y="86"/>
                    <a:pt x="2771" y="0"/>
                    <a:pt x="2659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1893;p44">
              <a:extLst>
                <a:ext uri="{FF2B5EF4-FFF2-40B4-BE49-F238E27FC236}">
                  <a16:creationId xmlns:a16="http://schemas.microsoft.com/office/drawing/2014/main" id="{3D6DF571-9C12-4161-B5C6-06126441CD07}"/>
                </a:ext>
              </a:extLst>
            </p:cNvPr>
            <p:cNvSpPr/>
            <p:nvPr/>
          </p:nvSpPr>
          <p:spPr>
            <a:xfrm>
              <a:off x="10656346" y="2211528"/>
              <a:ext cx="16353" cy="48302"/>
            </a:xfrm>
            <a:custGeom>
              <a:avLst/>
              <a:gdLst/>
              <a:ahLst/>
              <a:cxnLst/>
              <a:rect l="l" t="t" r="r" b="b"/>
              <a:pathLst>
                <a:path w="755" h="2230" extrusionOk="0">
                  <a:moveTo>
                    <a:pt x="558" y="1"/>
                  </a:moveTo>
                  <a:cubicBezTo>
                    <a:pt x="475" y="1"/>
                    <a:pt x="394" y="46"/>
                    <a:pt x="385" y="142"/>
                  </a:cubicBezTo>
                  <a:cubicBezTo>
                    <a:pt x="353" y="447"/>
                    <a:pt x="251" y="747"/>
                    <a:pt x="189" y="1047"/>
                  </a:cubicBezTo>
                  <a:cubicBezTo>
                    <a:pt x="123" y="1373"/>
                    <a:pt x="107" y="1706"/>
                    <a:pt x="29" y="2029"/>
                  </a:cubicBezTo>
                  <a:cubicBezTo>
                    <a:pt x="0" y="2152"/>
                    <a:pt x="93" y="2229"/>
                    <a:pt x="188" y="2229"/>
                  </a:cubicBezTo>
                  <a:cubicBezTo>
                    <a:pt x="251" y="2229"/>
                    <a:pt x="315" y="2194"/>
                    <a:pt x="342" y="2115"/>
                  </a:cubicBezTo>
                  <a:cubicBezTo>
                    <a:pt x="553" y="1514"/>
                    <a:pt x="717" y="810"/>
                    <a:pt x="749" y="172"/>
                  </a:cubicBezTo>
                  <a:cubicBezTo>
                    <a:pt x="754" y="61"/>
                    <a:pt x="654" y="1"/>
                    <a:pt x="558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1894;p44">
              <a:extLst>
                <a:ext uri="{FF2B5EF4-FFF2-40B4-BE49-F238E27FC236}">
                  <a16:creationId xmlns:a16="http://schemas.microsoft.com/office/drawing/2014/main" id="{75D93A3D-6F37-4666-8EFD-0F6275AF5650}"/>
                </a:ext>
              </a:extLst>
            </p:cNvPr>
            <p:cNvSpPr/>
            <p:nvPr/>
          </p:nvSpPr>
          <p:spPr>
            <a:xfrm>
              <a:off x="10621236" y="2311403"/>
              <a:ext cx="30930" cy="166609"/>
            </a:xfrm>
            <a:custGeom>
              <a:avLst/>
              <a:gdLst/>
              <a:ahLst/>
              <a:cxnLst/>
              <a:rect l="l" t="t" r="r" b="b"/>
              <a:pathLst>
                <a:path w="1428" h="7692" extrusionOk="0">
                  <a:moveTo>
                    <a:pt x="1302" y="1"/>
                  </a:moveTo>
                  <a:cubicBezTo>
                    <a:pt x="1251" y="1"/>
                    <a:pt x="1200" y="31"/>
                    <a:pt x="1190" y="96"/>
                  </a:cubicBezTo>
                  <a:cubicBezTo>
                    <a:pt x="806" y="2524"/>
                    <a:pt x="242" y="4983"/>
                    <a:pt x="17" y="7429"/>
                  </a:cubicBezTo>
                  <a:cubicBezTo>
                    <a:pt x="1" y="7603"/>
                    <a:pt x="140" y="7692"/>
                    <a:pt x="283" y="7692"/>
                  </a:cubicBezTo>
                  <a:cubicBezTo>
                    <a:pt x="426" y="7692"/>
                    <a:pt x="573" y="7603"/>
                    <a:pt x="569" y="7422"/>
                  </a:cubicBezTo>
                  <a:cubicBezTo>
                    <a:pt x="529" y="5018"/>
                    <a:pt x="1065" y="2499"/>
                    <a:pt x="1416" y="125"/>
                  </a:cubicBezTo>
                  <a:cubicBezTo>
                    <a:pt x="1427" y="45"/>
                    <a:pt x="1365" y="1"/>
                    <a:pt x="1302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8" name="Google Shape;1800;p44">
            <a:extLst>
              <a:ext uri="{FF2B5EF4-FFF2-40B4-BE49-F238E27FC236}">
                <a16:creationId xmlns:a16="http://schemas.microsoft.com/office/drawing/2014/main" id="{09D3B49C-31A1-4AE9-A3B8-0D18221CFAF2}"/>
              </a:ext>
            </a:extLst>
          </p:cNvPr>
          <p:cNvGrpSpPr/>
          <p:nvPr/>
        </p:nvGrpSpPr>
        <p:grpSpPr>
          <a:xfrm>
            <a:off x="5613367" y="2753931"/>
            <a:ext cx="1040575" cy="806829"/>
            <a:chOff x="12280608" y="1879286"/>
            <a:chExt cx="759248" cy="588697"/>
          </a:xfrm>
        </p:grpSpPr>
        <p:sp>
          <p:nvSpPr>
            <p:cNvPr id="99" name="Google Shape;1801;p44">
              <a:extLst>
                <a:ext uri="{FF2B5EF4-FFF2-40B4-BE49-F238E27FC236}">
                  <a16:creationId xmlns:a16="http://schemas.microsoft.com/office/drawing/2014/main" id="{0E64097B-2268-471C-8E10-F7F3908A376C}"/>
                </a:ext>
              </a:extLst>
            </p:cNvPr>
            <p:cNvSpPr/>
            <p:nvPr/>
          </p:nvSpPr>
          <p:spPr>
            <a:xfrm>
              <a:off x="12280608" y="1906079"/>
              <a:ext cx="280215" cy="145252"/>
            </a:xfrm>
            <a:custGeom>
              <a:avLst/>
              <a:gdLst/>
              <a:ahLst/>
              <a:cxnLst/>
              <a:rect l="l" t="t" r="r" b="b"/>
              <a:pathLst>
                <a:path w="12937" h="6706" extrusionOk="0">
                  <a:moveTo>
                    <a:pt x="12700" y="1"/>
                  </a:moveTo>
                  <a:cubicBezTo>
                    <a:pt x="12680" y="1"/>
                    <a:pt x="12657" y="5"/>
                    <a:pt x="12634" y="14"/>
                  </a:cubicBezTo>
                  <a:cubicBezTo>
                    <a:pt x="10508" y="841"/>
                    <a:pt x="8488" y="1938"/>
                    <a:pt x="6476" y="3006"/>
                  </a:cubicBezTo>
                  <a:cubicBezTo>
                    <a:pt x="5457" y="3547"/>
                    <a:pt x="4443" y="4098"/>
                    <a:pt x="3429" y="4650"/>
                  </a:cubicBezTo>
                  <a:cubicBezTo>
                    <a:pt x="2365" y="5228"/>
                    <a:pt x="1233" y="6199"/>
                    <a:pt x="83" y="6549"/>
                  </a:cubicBezTo>
                  <a:cubicBezTo>
                    <a:pt x="1" y="6573"/>
                    <a:pt x="30" y="6706"/>
                    <a:pt x="109" y="6706"/>
                  </a:cubicBezTo>
                  <a:cubicBezTo>
                    <a:pt x="114" y="6706"/>
                    <a:pt x="119" y="6705"/>
                    <a:pt x="125" y="6704"/>
                  </a:cubicBezTo>
                  <a:lnTo>
                    <a:pt x="126" y="6704"/>
                  </a:lnTo>
                  <a:cubicBezTo>
                    <a:pt x="1072" y="6515"/>
                    <a:pt x="1865" y="5843"/>
                    <a:pt x="2714" y="5401"/>
                  </a:cubicBezTo>
                  <a:cubicBezTo>
                    <a:pt x="3808" y="4833"/>
                    <a:pt x="4895" y="4252"/>
                    <a:pt x="5988" y="3682"/>
                  </a:cubicBezTo>
                  <a:cubicBezTo>
                    <a:pt x="8226" y="2514"/>
                    <a:pt x="10505" y="1440"/>
                    <a:pt x="12766" y="320"/>
                  </a:cubicBezTo>
                  <a:cubicBezTo>
                    <a:pt x="12936" y="237"/>
                    <a:pt x="12859" y="1"/>
                    <a:pt x="12700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802;p44">
              <a:extLst>
                <a:ext uri="{FF2B5EF4-FFF2-40B4-BE49-F238E27FC236}">
                  <a16:creationId xmlns:a16="http://schemas.microsoft.com/office/drawing/2014/main" id="{54440E53-6659-4A3D-AC34-07FF2DA03C05}"/>
                </a:ext>
              </a:extLst>
            </p:cNvPr>
            <p:cNvSpPr/>
            <p:nvPr/>
          </p:nvSpPr>
          <p:spPr>
            <a:xfrm>
              <a:off x="12286261" y="2051201"/>
              <a:ext cx="183850" cy="414074"/>
            </a:xfrm>
            <a:custGeom>
              <a:avLst/>
              <a:gdLst/>
              <a:ahLst/>
              <a:cxnLst/>
              <a:rect l="l" t="t" r="r" b="b"/>
              <a:pathLst>
                <a:path w="8488" h="19117" extrusionOk="0">
                  <a:moveTo>
                    <a:pt x="274" y="1"/>
                  </a:moveTo>
                  <a:cubicBezTo>
                    <a:pt x="262" y="1"/>
                    <a:pt x="250" y="3"/>
                    <a:pt x="237" y="7"/>
                  </a:cubicBezTo>
                  <a:cubicBezTo>
                    <a:pt x="192" y="24"/>
                    <a:pt x="146" y="41"/>
                    <a:pt x="99" y="57"/>
                  </a:cubicBezTo>
                  <a:cubicBezTo>
                    <a:pt x="1" y="93"/>
                    <a:pt x="45" y="242"/>
                    <a:pt x="138" y="250"/>
                  </a:cubicBezTo>
                  <a:lnTo>
                    <a:pt x="138" y="251"/>
                  </a:lnTo>
                  <a:cubicBezTo>
                    <a:pt x="530" y="287"/>
                    <a:pt x="1437" y="3785"/>
                    <a:pt x="1599" y="4227"/>
                  </a:cubicBezTo>
                  <a:cubicBezTo>
                    <a:pt x="2239" y="5968"/>
                    <a:pt x="2975" y="7663"/>
                    <a:pt x="3668" y="9384"/>
                  </a:cubicBezTo>
                  <a:cubicBezTo>
                    <a:pt x="4982" y="12644"/>
                    <a:pt x="6295" y="15862"/>
                    <a:pt x="7921" y="18977"/>
                  </a:cubicBezTo>
                  <a:cubicBezTo>
                    <a:pt x="7972" y="19075"/>
                    <a:pt x="8061" y="19116"/>
                    <a:pt x="8151" y="19116"/>
                  </a:cubicBezTo>
                  <a:cubicBezTo>
                    <a:pt x="8317" y="19116"/>
                    <a:pt x="8488" y="18975"/>
                    <a:pt x="8433" y="18778"/>
                  </a:cubicBezTo>
                  <a:cubicBezTo>
                    <a:pt x="8258" y="18145"/>
                    <a:pt x="7897" y="17669"/>
                    <a:pt x="7593" y="17092"/>
                  </a:cubicBezTo>
                  <a:cubicBezTo>
                    <a:pt x="7193" y="16332"/>
                    <a:pt x="6883" y="15528"/>
                    <a:pt x="6488" y="14764"/>
                  </a:cubicBezTo>
                  <a:cubicBezTo>
                    <a:pt x="5673" y="13194"/>
                    <a:pt x="5057" y="11529"/>
                    <a:pt x="4389" y="9889"/>
                  </a:cubicBezTo>
                  <a:cubicBezTo>
                    <a:pt x="3724" y="8254"/>
                    <a:pt x="2995" y="6649"/>
                    <a:pt x="2346" y="5007"/>
                  </a:cubicBezTo>
                  <a:cubicBezTo>
                    <a:pt x="2053" y="4269"/>
                    <a:pt x="1765" y="3530"/>
                    <a:pt x="1493" y="2786"/>
                  </a:cubicBezTo>
                  <a:cubicBezTo>
                    <a:pt x="1163" y="1887"/>
                    <a:pt x="995" y="816"/>
                    <a:pt x="385" y="63"/>
                  </a:cubicBezTo>
                  <a:cubicBezTo>
                    <a:pt x="358" y="29"/>
                    <a:pt x="318" y="1"/>
                    <a:pt x="274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1803;p44">
              <a:extLst>
                <a:ext uri="{FF2B5EF4-FFF2-40B4-BE49-F238E27FC236}">
                  <a16:creationId xmlns:a16="http://schemas.microsoft.com/office/drawing/2014/main" id="{6260A32F-44FF-4C05-9682-5D222D3613B2}"/>
                </a:ext>
              </a:extLst>
            </p:cNvPr>
            <p:cNvSpPr/>
            <p:nvPr/>
          </p:nvSpPr>
          <p:spPr>
            <a:xfrm>
              <a:off x="12558073" y="1906599"/>
              <a:ext cx="173388" cy="417453"/>
            </a:xfrm>
            <a:custGeom>
              <a:avLst/>
              <a:gdLst/>
              <a:ahLst/>
              <a:cxnLst/>
              <a:rect l="l" t="t" r="r" b="b"/>
              <a:pathLst>
                <a:path w="8005" h="19273" extrusionOk="0">
                  <a:moveTo>
                    <a:pt x="152" y="1"/>
                  </a:moveTo>
                  <a:cubicBezTo>
                    <a:pt x="75" y="1"/>
                    <a:pt x="1" y="76"/>
                    <a:pt x="50" y="166"/>
                  </a:cubicBezTo>
                  <a:lnTo>
                    <a:pt x="49" y="166"/>
                  </a:lnTo>
                  <a:cubicBezTo>
                    <a:pt x="1694" y="3154"/>
                    <a:pt x="2231" y="6742"/>
                    <a:pt x="3409" y="9929"/>
                  </a:cubicBezTo>
                  <a:cubicBezTo>
                    <a:pt x="4034" y="11618"/>
                    <a:pt x="4852" y="13215"/>
                    <a:pt x="5523" y="14882"/>
                  </a:cubicBezTo>
                  <a:cubicBezTo>
                    <a:pt x="6085" y="16276"/>
                    <a:pt x="6565" y="17899"/>
                    <a:pt x="7420" y="19143"/>
                  </a:cubicBezTo>
                  <a:cubicBezTo>
                    <a:pt x="7482" y="19233"/>
                    <a:pt x="7576" y="19272"/>
                    <a:pt x="7669" y="19272"/>
                  </a:cubicBezTo>
                  <a:cubicBezTo>
                    <a:pt x="7840" y="19272"/>
                    <a:pt x="8004" y="19136"/>
                    <a:pt x="7942" y="18925"/>
                  </a:cubicBezTo>
                  <a:cubicBezTo>
                    <a:pt x="7481" y="17379"/>
                    <a:pt x="6652" y="15903"/>
                    <a:pt x="6029" y="14410"/>
                  </a:cubicBezTo>
                  <a:cubicBezTo>
                    <a:pt x="5290" y="12637"/>
                    <a:pt x="4393" y="10943"/>
                    <a:pt x="3728" y="9136"/>
                  </a:cubicBezTo>
                  <a:cubicBezTo>
                    <a:pt x="2623" y="6132"/>
                    <a:pt x="2029" y="2750"/>
                    <a:pt x="250" y="55"/>
                  </a:cubicBezTo>
                  <a:cubicBezTo>
                    <a:pt x="225" y="17"/>
                    <a:pt x="188" y="1"/>
                    <a:pt x="152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804;p44">
              <a:extLst>
                <a:ext uri="{FF2B5EF4-FFF2-40B4-BE49-F238E27FC236}">
                  <a16:creationId xmlns:a16="http://schemas.microsoft.com/office/drawing/2014/main" id="{B6D67178-E387-4E98-A279-90BD7D1EDF1C}"/>
                </a:ext>
              </a:extLst>
            </p:cNvPr>
            <p:cNvSpPr/>
            <p:nvPr/>
          </p:nvSpPr>
          <p:spPr>
            <a:xfrm>
              <a:off x="12457007" y="2318377"/>
              <a:ext cx="267891" cy="149606"/>
            </a:xfrm>
            <a:custGeom>
              <a:avLst/>
              <a:gdLst/>
              <a:ahLst/>
              <a:cxnLst/>
              <a:rect l="l" t="t" r="r" b="b"/>
              <a:pathLst>
                <a:path w="12368" h="6907" extrusionOk="0">
                  <a:moveTo>
                    <a:pt x="11965" y="1"/>
                  </a:moveTo>
                  <a:cubicBezTo>
                    <a:pt x="11863" y="1"/>
                    <a:pt x="11761" y="50"/>
                    <a:pt x="11700" y="167"/>
                  </a:cubicBezTo>
                  <a:cubicBezTo>
                    <a:pt x="11404" y="738"/>
                    <a:pt x="10270" y="1136"/>
                    <a:pt x="9758" y="1549"/>
                  </a:cubicBezTo>
                  <a:cubicBezTo>
                    <a:pt x="8635" y="2452"/>
                    <a:pt x="7556" y="3261"/>
                    <a:pt x="6230" y="3865"/>
                  </a:cubicBezTo>
                  <a:cubicBezTo>
                    <a:pt x="4198" y="4791"/>
                    <a:pt x="1986" y="5427"/>
                    <a:pt x="118" y="6676"/>
                  </a:cubicBezTo>
                  <a:cubicBezTo>
                    <a:pt x="0" y="6755"/>
                    <a:pt x="73" y="6906"/>
                    <a:pt x="188" y="6906"/>
                  </a:cubicBezTo>
                  <a:cubicBezTo>
                    <a:pt x="207" y="6906"/>
                    <a:pt x="228" y="6902"/>
                    <a:pt x="249" y="6892"/>
                  </a:cubicBezTo>
                  <a:lnTo>
                    <a:pt x="250" y="6892"/>
                  </a:lnTo>
                  <a:cubicBezTo>
                    <a:pt x="2674" y="5774"/>
                    <a:pt x="5249" y="4937"/>
                    <a:pt x="7614" y="3700"/>
                  </a:cubicBezTo>
                  <a:cubicBezTo>
                    <a:pt x="8638" y="3163"/>
                    <a:pt x="9465" y="2319"/>
                    <a:pt x="10419" y="1672"/>
                  </a:cubicBezTo>
                  <a:cubicBezTo>
                    <a:pt x="11020" y="1265"/>
                    <a:pt x="11916" y="1127"/>
                    <a:pt x="12253" y="427"/>
                  </a:cubicBezTo>
                  <a:cubicBezTo>
                    <a:pt x="12367" y="192"/>
                    <a:pt x="12166" y="1"/>
                    <a:pt x="11965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805;p44">
              <a:extLst>
                <a:ext uri="{FF2B5EF4-FFF2-40B4-BE49-F238E27FC236}">
                  <a16:creationId xmlns:a16="http://schemas.microsoft.com/office/drawing/2014/main" id="{124B7C09-A0AB-49E1-BE49-DB76E5E6D6F5}"/>
                </a:ext>
              </a:extLst>
            </p:cNvPr>
            <p:cNvSpPr/>
            <p:nvPr/>
          </p:nvSpPr>
          <p:spPr>
            <a:xfrm>
              <a:off x="12578520" y="1898433"/>
              <a:ext cx="107412" cy="29544"/>
            </a:xfrm>
            <a:custGeom>
              <a:avLst/>
              <a:gdLst/>
              <a:ahLst/>
              <a:cxnLst/>
              <a:rect l="l" t="t" r="r" b="b"/>
              <a:pathLst>
                <a:path w="4959" h="1364" extrusionOk="0">
                  <a:moveTo>
                    <a:pt x="4677" y="1"/>
                  </a:moveTo>
                  <a:cubicBezTo>
                    <a:pt x="4651" y="1"/>
                    <a:pt x="4624" y="6"/>
                    <a:pt x="4596" y="18"/>
                  </a:cubicBezTo>
                  <a:cubicBezTo>
                    <a:pt x="3812" y="356"/>
                    <a:pt x="3036" y="440"/>
                    <a:pt x="2201" y="599"/>
                  </a:cubicBezTo>
                  <a:cubicBezTo>
                    <a:pt x="1468" y="741"/>
                    <a:pt x="792" y="1050"/>
                    <a:pt x="72" y="1230"/>
                  </a:cubicBezTo>
                  <a:cubicBezTo>
                    <a:pt x="0" y="1247"/>
                    <a:pt x="23" y="1364"/>
                    <a:pt x="92" y="1364"/>
                  </a:cubicBezTo>
                  <a:cubicBezTo>
                    <a:pt x="95" y="1364"/>
                    <a:pt x="99" y="1364"/>
                    <a:pt x="102" y="1363"/>
                  </a:cubicBezTo>
                  <a:cubicBezTo>
                    <a:pt x="1031" y="1216"/>
                    <a:pt x="1909" y="938"/>
                    <a:pt x="2859" y="882"/>
                  </a:cubicBezTo>
                  <a:cubicBezTo>
                    <a:pt x="3542" y="841"/>
                    <a:pt x="4295" y="819"/>
                    <a:pt x="4818" y="327"/>
                  </a:cubicBezTo>
                  <a:cubicBezTo>
                    <a:pt x="4959" y="194"/>
                    <a:pt x="4836" y="1"/>
                    <a:pt x="4677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806;p44">
              <a:extLst>
                <a:ext uri="{FF2B5EF4-FFF2-40B4-BE49-F238E27FC236}">
                  <a16:creationId xmlns:a16="http://schemas.microsoft.com/office/drawing/2014/main" id="{6C7C6513-3A88-41B9-9E70-FA11758B92CF}"/>
                </a:ext>
              </a:extLst>
            </p:cNvPr>
            <p:cNvSpPr/>
            <p:nvPr/>
          </p:nvSpPr>
          <p:spPr>
            <a:xfrm>
              <a:off x="12658055" y="1882621"/>
              <a:ext cx="100546" cy="30172"/>
            </a:xfrm>
            <a:custGeom>
              <a:avLst/>
              <a:gdLst/>
              <a:ahLst/>
              <a:cxnLst/>
              <a:rect l="l" t="t" r="r" b="b"/>
              <a:pathLst>
                <a:path w="4642" h="1393" extrusionOk="0">
                  <a:moveTo>
                    <a:pt x="4348" y="0"/>
                  </a:moveTo>
                  <a:cubicBezTo>
                    <a:pt x="4340" y="0"/>
                    <a:pt x="4331" y="1"/>
                    <a:pt x="4322" y="1"/>
                  </a:cubicBezTo>
                  <a:cubicBezTo>
                    <a:pt x="2874" y="129"/>
                    <a:pt x="1395" y="564"/>
                    <a:pt x="96" y="1199"/>
                  </a:cubicBezTo>
                  <a:cubicBezTo>
                    <a:pt x="0" y="1247"/>
                    <a:pt x="42" y="1392"/>
                    <a:pt x="140" y="1392"/>
                  </a:cubicBezTo>
                  <a:cubicBezTo>
                    <a:pt x="147" y="1392"/>
                    <a:pt x="154" y="1392"/>
                    <a:pt x="162" y="1390"/>
                  </a:cubicBezTo>
                  <a:cubicBezTo>
                    <a:pt x="727" y="1275"/>
                    <a:pt x="1286" y="1093"/>
                    <a:pt x="1847" y="950"/>
                  </a:cubicBezTo>
                  <a:cubicBezTo>
                    <a:pt x="2675" y="738"/>
                    <a:pt x="3529" y="640"/>
                    <a:pt x="4366" y="464"/>
                  </a:cubicBezTo>
                  <a:cubicBezTo>
                    <a:pt x="4642" y="405"/>
                    <a:pt x="4629" y="0"/>
                    <a:pt x="4348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807;p44">
              <a:extLst>
                <a:ext uri="{FF2B5EF4-FFF2-40B4-BE49-F238E27FC236}">
                  <a16:creationId xmlns:a16="http://schemas.microsoft.com/office/drawing/2014/main" id="{9AC622C9-6C07-4887-8EB7-BBB531763125}"/>
                </a:ext>
              </a:extLst>
            </p:cNvPr>
            <p:cNvSpPr/>
            <p:nvPr/>
          </p:nvSpPr>
          <p:spPr>
            <a:xfrm>
              <a:off x="12751540" y="1879286"/>
              <a:ext cx="103037" cy="442384"/>
            </a:xfrm>
            <a:custGeom>
              <a:avLst/>
              <a:gdLst/>
              <a:ahLst/>
              <a:cxnLst/>
              <a:rect l="l" t="t" r="r" b="b"/>
              <a:pathLst>
                <a:path w="4757" h="20424" extrusionOk="0">
                  <a:moveTo>
                    <a:pt x="128" y="1"/>
                  </a:moveTo>
                  <a:cubicBezTo>
                    <a:pt x="65" y="1"/>
                    <a:pt x="0" y="53"/>
                    <a:pt x="14" y="138"/>
                  </a:cubicBezTo>
                  <a:cubicBezTo>
                    <a:pt x="1037" y="6855"/>
                    <a:pt x="2127" y="13620"/>
                    <a:pt x="4013" y="20163"/>
                  </a:cubicBezTo>
                  <a:cubicBezTo>
                    <a:pt x="4066" y="20345"/>
                    <a:pt x="4203" y="20424"/>
                    <a:pt x="4343" y="20424"/>
                  </a:cubicBezTo>
                  <a:cubicBezTo>
                    <a:pt x="4547" y="20424"/>
                    <a:pt x="4757" y="20253"/>
                    <a:pt x="4709" y="19985"/>
                  </a:cubicBezTo>
                  <a:cubicBezTo>
                    <a:pt x="4147" y="16835"/>
                    <a:pt x="3088" y="13761"/>
                    <a:pt x="2443" y="10621"/>
                  </a:cubicBezTo>
                  <a:cubicBezTo>
                    <a:pt x="1722" y="7103"/>
                    <a:pt x="1262" y="3520"/>
                    <a:pt x="235" y="85"/>
                  </a:cubicBezTo>
                  <a:cubicBezTo>
                    <a:pt x="218" y="27"/>
                    <a:pt x="173" y="1"/>
                    <a:pt x="128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808;p44">
              <a:extLst>
                <a:ext uri="{FF2B5EF4-FFF2-40B4-BE49-F238E27FC236}">
                  <a16:creationId xmlns:a16="http://schemas.microsoft.com/office/drawing/2014/main" id="{CD913E84-7A0F-4857-B0B0-F03E53BD54FE}"/>
                </a:ext>
              </a:extLst>
            </p:cNvPr>
            <p:cNvSpPr/>
            <p:nvPr/>
          </p:nvSpPr>
          <p:spPr>
            <a:xfrm>
              <a:off x="12579560" y="2337936"/>
              <a:ext cx="272678" cy="74056"/>
            </a:xfrm>
            <a:custGeom>
              <a:avLst/>
              <a:gdLst/>
              <a:ahLst/>
              <a:cxnLst/>
              <a:rect l="l" t="t" r="r" b="b"/>
              <a:pathLst>
                <a:path w="12589" h="3419" extrusionOk="0">
                  <a:moveTo>
                    <a:pt x="12351" y="0"/>
                  </a:moveTo>
                  <a:cubicBezTo>
                    <a:pt x="12345" y="0"/>
                    <a:pt x="12339" y="0"/>
                    <a:pt x="12333" y="1"/>
                  </a:cubicBezTo>
                  <a:cubicBezTo>
                    <a:pt x="11603" y="53"/>
                    <a:pt x="10930" y="390"/>
                    <a:pt x="10246" y="646"/>
                  </a:cubicBezTo>
                  <a:cubicBezTo>
                    <a:pt x="8979" y="1124"/>
                    <a:pt x="7678" y="1503"/>
                    <a:pt x="6352" y="1777"/>
                  </a:cubicBezTo>
                  <a:cubicBezTo>
                    <a:pt x="5373" y="1980"/>
                    <a:pt x="4391" y="2165"/>
                    <a:pt x="3411" y="2363"/>
                  </a:cubicBezTo>
                  <a:cubicBezTo>
                    <a:pt x="2751" y="2497"/>
                    <a:pt x="1968" y="2588"/>
                    <a:pt x="1305" y="2803"/>
                  </a:cubicBezTo>
                  <a:cubicBezTo>
                    <a:pt x="890" y="2938"/>
                    <a:pt x="539" y="3159"/>
                    <a:pt x="105" y="3249"/>
                  </a:cubicBezTo>
                  <a:cubicBezTo>
                    <a:pt x="1" y="3269"/>
                    <a:pt x="19" y="3419"/>
                    <a:pt x="120" y="3419"/>
                  </a:cubicBezTo>
                  <a:cubicBezTo>
                    <a:pt x="123" y="3419"/>
                    <a:pt x="126" y="3419"/>
                    <a:pt x="129" y="3418"/>
                  </a:cubicBezTo>
                  <a:cubicBezTo>
                    <a:pt x="1086" y="3343"/>
                    <a:pt x="2087" y="3078"/>
                    <a:pt x="3037" y="2906"/>
                  </a:cubicBezTo>
                  <a:cubicBezTo>
                    <a:pt x="4102" y="2713"/>
                    <a:pt x="5162" y="2491"/>
                    <a:pt x="6229" y="2304"/>
                  </a:cubicBezTo>
                  <a:cubicBezTo>
                    <a:pt x="8377" y="1928"/>
                    <a:pt x="10390" y="1221"/>
                    <a:pt x="12391" y="408"/>
                  </a:cubicBezTo>
                  <a:cubicBezTo>
                    <a:pt x="12587" y="329"/>
                    <a:pt x="12588" y="0"/>
                    <a:pt x="12351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809;p44">
              <a:extLst>
                <a:ext uri="{FF2B5EF4-FFF2-40B4-BE49-F238E27FC236}">
                  <a16:creationId xmlns:a16="http://schemas.microsoft.com/office/drawing/2014/main" id="{6CEDC608-CE20-406D-B974-58E888BC9F2C}"/>
                </a:ext>
              </a:extLst>
            </p:cNvPr>
            <p:cNvSpPr/>
            <p:nvPr/>
          </p:nvSpPr>
          <p:spPr>
            <a:xfrm>
              <a:off x="12839609" y="2308998"/>
              <a:ext cx="22266" cy="38490"/>
            </a:xfrm>
            <a:custGeom>
              <a:avLst/>
              <a:gdLst/>
              <a:ahLst/>
              <a:cxnLst/>
              <a:rect l="l" t="t" r="r" b="b"/>
              <a:pathLst>
                <a:path w="1028" h="1777" extrusionOk="0">
                  <a:moveTo>
                    <a:pt x="158" y="1"/>
                  </a:moveTo>
                  <a:cubicBezTo>
                    <a:pt x="82" y="1"/>
                    <a:pt x="0" y="74"/>
                    <a:pt x="32" y="155"/>
                  </a:cubicBezTo>
                  <a:lnTo>
                    <a:pt x="31" y="154"/>
                  </a:lnTo>
                  <a:lnTo>
                    <a:pt x="31" y="154"/>
                  </a:lnTo>
                  <a:cubicBezTo>
                    <a:pt x="137" y="417"/>
                    <a:pt x="94" y="678"/>
                    <a:pt x="119" y="955"/>
                  </a:cubicBezTo>
                  <a:cubicBezTo>
                    <a:pt x="144" y="1224"/>
                    <a:pt x="207" y="1581"/>
                    <a:pt x="445" y="1735"/>
                  </a:cubicBezTo>
                  <a:cubicBezTo>
                    <a:pt x="490" y="1763"/>
                    <a:pt x="537" y="1776"/>
                    <a:pt x="582" y="1776"/>
                  </a:cubicBezTo>
                  <a:cubicBezTo>
                    <a:pt x="670" y="1776"/>
                    <a:pt x="753" y="1730"/>
                    <a:pt x="812" y="1656"/>
                  </a:cubicBezTo>
                  <a:cubicBezTo>
                    <a:pt x="1028" y="1385"/>
                    <a:pt x="769" y="1146"/>
                    <a:pt x="659" y="897"/>
                  </a:cubicBezTo>
                  <a:cubicBezTo>
                    <a:pt x="599" y="762"/>
                    <a:pt x="588" y="611"/>
                    <a:pt x="530" y="475"/>
                  </a:cubicBezTo>
                  <a:cubicBezTo>
                    <a:pt x="460" y="313"/>
                    <a:pt x="348" y="169"/>
                    <a:pt x="237" y="36"/>
                  </a:cubicBezTo>
                  <a:cubicBezTo>
                    <a:pt x="216" y="11"/>
                    <a:pt x="187" y="1"/>
                    <a:pt x="158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810;p44">
              <a:extLst>
                <a:ext uri="{FF2B5EF4-FFF2-40B4-BE49-F238E27FC236}">
                  <a16:creationId xmlns:a16="http://schemas.microsoft.com/office/drawing/2014/main" id="{4603167A-ECC4-4627-A91D-8E2D2CC0AFA9}"/>
                </a:ext>
              </a:extLst>
            </p:cNvPr>
            <p:cNvSpPr/>
            <p:nvPr/>
          </p:nvSpPr>
          <p:spPr>
            <a:xfrm>
              <a:off x="12756045" y="1915241"/>
              <a:ext cx="275125" cy="27681"/>
            </a:xfrm>
            <a:custGeom>
              <a:avLst/>
              <a:gdLst/>
              <a:ahLst/>
              <a:cxnLst/>
              <a:rect l="l" t="t" r="r" b="b"/>
              <a:pathLst>
                <a:path w="12702" h="1278" extrusionOk="0">
                  <a:moveTo>
                    <a:pt x="765" y="1"/>
                  </a:moveTo>
                  <a:cubicBezTo>
                    <a:pt x="598" y="1"/>
                    <a:pt x="432" y="10"/>
                    <a:pt x="270" y="34"/>
                  </a:cubicBezTo>
                  <a:cubicBezTo>
                    <a:pt x="6" y="72"/>
                    <a:pt x="0" y="458"/>
                    <a:pt x="278" y="458"/>
                  </a:cubicBezTo>
                  <a:cubicBezTo>
                    <a:pt x="279" y="458"/>
                    <a:pt x="280" y="458"/>
                    <a:pt x="281" y="458"/>
                  </a:cubicBezTo>
                  <a:cubicBezTo>
                    <a:pt x="295" y="458"/>
                    <a:pt x="309" y="458"/>
                    <a:pt x="323" y="458"/>
                  </a:cubicBezTo>
                  <a:cubicBezTo>
                    <a:pt x="1146" y="458"/>
                    <a:pt x="2119" y="674"/>
                    <a:pt x="2921" y="815"/>
                  </a:cubicBezTo>
                  <a:cubicBezTo>
                    <a:pt x="3924" y="992"/>
                    <a:pt x="4918" y="1062"/>
                    <a:pt x="5936" y="1102"/>
                  </a:cubicBezTo>
                  <a:cubicBezTo>
                    <a:pt x="7094" y="1147"/>
                    <a:pt x="8251" y="1234"/>
                    <a:pt x="9408" y="1273"/>
                  </a:cubicBezTo>
                  <a:cubicBezTo>
                    <a:pt x="9502" y="1276"/>
                    <a:pt x="9597" y="1278"/>
                    <a:pt x="9691" y="1278"/>
                  </a:cubicBezTo>
                  <a:cubicBezTo>
                    <a:pt x="10576" y="1278"/>
                    <a:pt x="11452" y="1148"/>
                    <a:pt x="12339" y="1137"/>
                  </a:cubicBezTo>
                  <a:cubicBezTo>
                    <a:pt x="12698" y="1132"/>
                    <a:pt x="12702" y="562"/>
                    <a:pt x="12354" y="514"/>
                  </a:cubicBezTo>
                  <a:cubicBezTo>
                    <a:pt x="12144" y="485"/>
                    <a:pt x="11936" y="474"/>
                    <a:pt x="11728" y="474"/>
                  </a:cubicBezTo>
                  <a:cubicBezTo>
                    <a:pt x="10999" y="474"/>
                    <a:pt x="10276" y="613"/>
                    <a:pt x="9539" y="613"/>
                  </a:cubicBezTo>
                  <a:cubicBezTo>
                    <a:pt x="9516" y="613"/>
                    <a:pt x="9492" y="612"/>
                    <a:pt x="9469" y="612"/>
                  </a:cubicBezTo>
                  <a:cubicBezTo>
                    <a:pt x="8278" y="597"/>
                    <a:pt x="7083" y="524"/>
                    <a:pt x="5891" y="494"/>
                  </a:cubicBezTo>
                  <a:cubicBezTo>
                    <a:pt x="4636" y="463"/>
                    <a:pt x="3423" y="254"/>
                    <a:pt x="2183" y="125"/>
                  </a:cubicBezTo>
                  <a:cubicBezTo>
                    <a:pt x="1721" y="77"/>
                    <a:pt x="1237" y="1"/>
                    <a:pt x="765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811;p44">
              <a:extLst>
                <a:ext uri="{FF2B5EF4-FFF2-40B4-BE49-F238E27FC236}">
                  <a16:creationId xmlns:a16="http://schemas.microsoft.com/office/drawing/2014/main" id="{E381F20E-D261-4878-A33B-6DC335E5CCA5}"/>
                </a:ext>
              </a:extLst>
            </p:cNvPr>
            <p:cNvSpPr/>
            <p:nvPr/>
          </p:nvSpPr>
          <p:spPr>
            <a:xfrm>
              <a:off x="13008384" y="1930512"/>
              <a:ext cx="31472" cy="457459"/>
            </a:xfrm>
            <a:custGeom>
              <a:avLst/>
              <a:gdLst/>
              <a:ahLst/>
              <a:cxnLst/>
              <a:rect l="l" t="t" r="r" b="b"/>
              <a:pathLst>
                <a:path w="1453" h="21120" extrusionOk="0">
                  <a:moveTo>
                    <a:pt x="801" y="1"/>
                  </a:moveTo>
                  <a:cubicBezTo>
                    <a:pt x="663" y="1"/>
                    <a:pt x="525" y="99"/>
                    <a:pt x="564" y="261"/>
                  </a:cubicBezTo>
                  <a:cubicBezTo>
                    <a:pt x="957" y="1920"/>
                    <a:pt x="531" y="3818"/>
                    <a:pt x="486" y="5501"/>
                  </a:cubicBezTo>
                  <a:cubicBezTo>
                    <a:pt x="441" y="7216"/>
                    <a:pt x="355" y="8929"/>
                    <a:pt x="296" y="10644"/>
                  </a:cubicBezTo>
                  <a:cubicBezTo>
                    <a:pt x="235" y="12364"/>
                    <a:pt x="165" y="14088"/>
                    <a:pt x="162" y="15810"/>
                  </a:cubicBezTo>
                  <a:cubicBezTo>
                    <a:pt x="158" y="17440"/>
                    <a:pt x="1" y="19156"/>
                    <a:pt x="145" y="20775"/>
                  </a:cubicBezTo>
                  <a:cubicBezTo>
                    <a:pt x="166" y="21006"/>
                    <a:pt x="355" y="21120"/>
                    <a:pt x="536" y="21120"/>
                  </a:cubicBezTo>
                  <a:cubicBezTo>
                    <a:pt x="722" y="21120"/>
                    <a:pt x="900" y="20999"/>
                    <a:pt x="879" y="20760"/>
                  </a:cubicBezTo>
                  <a:cubicBezTo>
                    <a:pt x="722" y="18990"/>
                    <a:pt x="815" y="17140"/>
                    <a:pt x="830" y="15362"/>
                  </a:cubicBezTo>
                  <a:cubicBezTo>
                    <a:pt x="846" y="13406"/>
                    <a:pt x="919" y="11447"/>
                    <a:pt x="991" y="9492"/>
                  </a:cubicBezTo>
                  <a:cubicBezTo>
                    <a:pt x="1061" y="7561"/>
                    <a:pt x="1100" y="5627"/>
                    <a:pt x="1222" y="3700"/>
                  </a:cubicBezTo>
                  <a:cubicBezTo>
                    <a:pt x="1294" y="2576"/>
                    <a:pt x="1452" y="1210"/>
                    <a:pt x="1025" y="143"/>
                  </a:cubicBezTo>
                  <a:cubicBezTo>
                    <a:pt x="986" y="45"/>
                    <a:pt x="894" y="1"/>
                    <a:pt x="801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812;p44">
              <a:extLst>
                <a:ext uri="{FF2B5EF4-FFF2-40B4-BE49-F238E27FC236}">
                  <a16:creationId xmlns:a16="http://schemas.microsoft.com/office/drawing/2014/main" id="{12F6AF93-7219-4155-A032-F96A394CC8F0}"/>
                </a:ext>
              </a:extLst>
            </p:cNvPr>
            <p:cNvSpPr/>
            <p:nvPr/>
          </p:nvSpPr>
          <p:spPr>
            <a:xfrm>
              <a:off x="13012175" y="2371791"/>
              <a:ext cx="16440" cy="30454"/>
            </a:xfrm>
            <a:custGeom>
              <a:avLst/>
              <a:gdLst/>
              <a:ahLst/>
              <a:cxnLst/>
              <a:rect l="l" t="t" r="r" b="b"/>
              <a:pathLst>
                <a:path w="759" h="1406" extrusionOk="0">
                  <a:moveTo>
                    <a:pt x="313" y="0"/>
                  </a:moveTo>
                  <a:cubicBezTo>
                    <a:pt x="241" y="0"/>
                    <a:pt x="165" y="54"/>
                    <a:pt x="166" y="143"/>
                  </a:cubicBezTo>
                  <a:cubicBezTo>
                    <a:pt x="169" y="357"/>
                    <a:pt x="241" y="605"/>
                    <a:pt x="246" y="835"/>
                  </a:cubicBezTo>
                  <a:lnTo>
                    <a:pt x="246" y="835"/>
                  </a:lnTo>
                  <a:cubicBezTo>
                    <a:pt x="93" y="874"/>
                    <a:pt x="0" y="1061"/>
                    <a:pt x="109" y="1214"/>
                  </a:cubicBezTo>
                  <a:cubicBezTo>
                    <a:pt x="154" y="1277"/>
                    <a:pt x="226" y="1315"/>
                    <a:pt x="289" y="1359"/>
                  </a:cubicBezTo>
                  <a:cubicBezTo>
                    <a:pt x="336" y="1391"/>
                    <a:pt x="387" y="1406"/>
                    <a:pt x="435" y="1406"/>
                  </a:cubicBezTo>
                  <a:cubicBezTo>
                    <a:pt x="544" y="1406"/>
                    <a:pt x="642" y="1330"/>
                    <a:pt x="670" y="1205"/>
                  </a:cubicBezTo>
                  <a:cubicBezTo>
                    <a:pt x="758" y="814"/>
                    <a:pt x="541" y="455"/>
                    <a:pt x="436" y="94"/>
                  </a:cubicBezTo>
                  <a:cubicBezTo>
                    <a:pt x="417" y="29"/>
                    <a:pt x="366" y="0"/>
                    <a:pt x="313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1813;p44">
              <a:extLst>
                <a:ext uri="{FF2B5EF4-FFF2-40B4-BE49-F238E27FC236}">
                  <a16:creationId xmlns:a16="http://schemas.microsoft.com/office/drawing/2014/main" id="{4ACA3FD1-9D23-4E96-9D38-C09CA0E342F4}"/>
                </a:ext>
              </a:extLst>
            </p:cNvPr>
            <p:cNvSpPr/>
            <p:nvPr/>
          </p:nvSpPr>
          <p:spPr>
            <a:xfrm>
              <a:off x="12730616" y="2384527"/>
              <a:ext cx="290915" cy="33985"/>
            </a:xfrm>
            <a:custGeom>
              <a:avLst/>
              <a:gdLst/>
              <a:ahLst/>
              <a:cxnLst/>
              <a:rect l="l" t="t" r="r" b="b"/>
              <a:pathLst>
                <a:path w="13431" h="1569" extrusionOk="0">
                  <a:moveTo>
                    <a:pt x="10324" y="0"/>
                  </a:moveTo>
                  <a:cubicBezTo>
                    <a:pt x="9450" y="0"/>
                    <a:pt x="8540" y="98"/>
                    <a:pt x="7728" y="158"/>
                  </a:cubicBezTo>
                  <a:cubicBezTo>
                    <a:pt x="6408" y="257"/>
                    <a:pt x="5077" y="418"/>
                    <a:pt x="3764" y="567"/>
                  </a:cubicBezTo>
                  <a:cubicBezTo>
                    <a:pt x="3076" y="646"/>
                    <a:pt x="2087" y="940"/>
                    <a:pt x="1252" y="940"/>
                  </a:cubicBezTo>
                  <a:cubicBezTo>
                    <a:pt x="953" y="940"/>
                    <a:pt x="675" y="902"/>
                    <a:pt x="436" y="804"/>
                  </a:cubicBezTo>
                  <a:cubicBezTo>
                    <a:pt x="406" y="792"/>
                    <a:pt x="377" y="787"/>
                    <a:pt x="349" y="787"/>
                  </a:cubicBezTo>
                  <a:cubicBezTo>
                    <a:pt x="146" y="787"/>
                    <a:pt x="1" y="1072"/>
                    <a:pt x="157" y="1234"/>
                  </a:cubicBezTo>
                  <a:cubicBezTo>
                    <a:pt x="405" y="1489"/>
                    <a:pt x="729" y="1568"/>
                    <a:pt x="1076" y="1568"/>
                  </a:cubicBezTo>
                  <a:cubicBezTo>
                    <a:pt x="1535" y="1568"/>
                    <a:pt x="2033" y="1430"/>
                    <a:pt x="2442" y="1376"/>
                  </a:cubicBezTo>
                  <a:cubicBezTo>
                    <a:pt x="4210" y="1141"/>
                    <a:pt x="6011" y="905"/>
                    <a:pt x="7789" y="779"/>
                  </a:cubicBezTo>
                  <a:cubicBezTo>
                    <a:pt x="8640" y="719"/>
                    <a:pt x="9509" y="656"/>
                    <a:pt x="10371" y="656"/>
                  </a:cubicBezTo>
                  <a:cubicBezTo>
                    <a:pt x="10931" y="656"/>
                    <a:pt x="11487" y="682"/>
                    <a:pt x="12033" y="753"/>
                  </a:cubicBezTo>
                  <a:cubicBezTo>
                    <a:pt x="12222" y="778"/>
                    <a:pt x="12461" y="821"/>
                    <a:pt x="12691" y="821"/>
                  </a:cubicBezTo>
                  <a:cubicBezTo>
                    <a:pt x="12969" y="821"/>
                    <a:pt x="13233" y="759"/>
                    <a:pt x="13382" y="528"/>
                  </a:cubicBezTo>
                  <a:cubicBezTo>
                    <a:pt x="13431" y="454"/>
                    <a:pt x="13366" y="359"/>
                    <a:pt x="13288" y="359"/>
                  </a:cubicBezTo>
                  <a:cubicBezTo>
                    <a:pt x="13272" y="359"/>
                    <a:pt x="13254" y="363"/>
                    <a:pt x="13238" y="373"/>
                  </a:cubicBezTo>
                  <a:lnTo>
                    <a:pt x="13237" y="373"/>
                  </a:lnTo>
                  <a:cubicBezTo>
                    <a:pt x="13160" y="417"/>
                    <a:pt x="13065" y="435"/>
                    <a:pt x="12959" y="435"/>
                  </a:cubicBezTo>
                  <a:cubicBezTo>
                    <a:pt x="12533" y="435"/>
                    <a:pt x="11927" y="144"/>
                    <a:pt x="11582" y="88"/>
                  </a:cubicBezTo>
                  <a:cubicBezTo>
                    <a:pt x="11182" y="24"/>
                    <a:pt x="10757" y="0"/>
                    <a:pt x="10324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1814;p44">
              <a:extLst>
                <a:ext uri="{FF2B5EF4-FFF2-40B4-BE49-F238E27FC236}">
                  <a16:creationId xmlns:a16="http://schemas.microsoft.com/office/drawing/2014/main" id="{CD00A071-C744-4312-9844-1B09B5196E6F}"/>
                </a:ext>
              </a:extLst>
            </p:cNvPr>
            <p:cNvSpPr/>
            <p:nvPr/>
          </p:nvSpPr>
          <p:spPr>
            <a:xfrm>
              <a:off x="12724205" y="2383985"/>
              <a:ext cx="18606" cy="28635"/>
            </a:xfrm>
            <a:custGeom>
              <a:avLst/>
              <a:gdLst/>
              <a:ahLst/>
              <a:cxnLst/>
              <a:rect l="l" t="t" r="r" b="b"/>
              <a:pathLst>
                <a:path w="859" h="1322" extrusionOk="0">
                  <a:moveTo>
                    <a:pt x="464" y="0"/>
                  </a:moveTo>
                  <a:cubicBezTo>
                    <a:pt x="257" y="0"/>
                    <a:pt x="116" y="79"/>
                    <a:pt x="38" y="235"/>
                  </a:cubicBezTo>
                  <a:lnTo>
                    <a:pt x="15" y="312"/>
                  </a:lnTo>
                  <a:cubicBezTo>
                    <a:pt x="5" y="368"/>
                    <a:pt x="0" y="423"/>
                    <a:pt x="1" y="479"/>
                  </a:cubicBezTo>
                  <a:cubicBezTo>
                    <a:pt x="0" y="579"/>
                    <a:pt x="12" y="680"/>
                    <a:pt x="38" y="777"/>
                  </a:cubicBezTo>
                  <a:cubicBezTo>
                    <a:pt x="84" y="964"/>
                    <a:pt x="206" y="1180"/>
                    <a:pt x="375" y="1285"/>
                  </a:cubicBezTo>
                  <a:cubicBezTo>
                    <a:pt x="416" y="1310"/>
                    <a:pt x="462" y="1321"/>
                    <a:pt x="507" y="1321"/>
                  </a:cubicBezTo>
                  <a:cubicBezTo>
                    <a:pt x="688" y="1321"/>
                    <a:pt x="859" y="1137"/>
                    <a:pt x="712" y="959"/>
                  </a:cubicBezTo>
                  <a:lnTo>
                    <a:pt x="711" y="959"/>
                  </a:lnTo>
                  <a:cubicBezTo>
                    <a:pt x="500" y="703"/>
                    <a:pt x="716" y="347"/>
                    <a:pt x="589" y="77"/>
                  </a:cubicBezTo>
                  <a:cubicBezTo>
                    <a:pt x="568" y="45"/>
                    <a:pt x="539" y="19"/>
                    <a:pt x="505" y="1"/>
                  </a:cubicBezTo>
                  <a:cubicBezTo>
                    <a:pt x="491" y="1"/>
                    <a:pt x="478" y="0"/>
                    <a:pt x="464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" name="Google Shape;1600;p44">
            <a:extLst>
              <a:ext uri="{FF2B5EF4-FFF2-40B4-BE49-F238E27FC236}">
                <a16:creationId xmlns:a16="http://schemas.microsoft.com/office/drawing/2014/main" id="{ED9CFF2E-A693-487F-A6E6-C7D923231A1E}"/>
              </a:ext>
            </a:extLst>
          </p:cNvPr>
          <p:cNvGrpSpPr/>
          <p:nvPr/>
        </p:nvGrpSpPr>
        <p:grpSpPr>
          <a:xfrm>
            <a:off x="8080132" y="2763470"/>
            <a:ext cx="846241" cy="947407"/>
            <a:chOff x="11661284" y="3404301"/>
            <a:chExt cx="784525" cy="878421"/>
          </a:xfrm>
        </p:grpSpPr>
        <p:sp>
          <p:nvSpPr>
            <p:cNvPr id="114" name="Google Shape;1601;p44">
              <a:extLst>
                <a:ext uri="{FF2B5EF4-FFF2-40B4-BE49-F238E27FC236}">
                  <a16:creationId xmlns:a16="http://schemas.microsoft.com/office/drawing/2014/main" id="{84C85691-82EE-48F0-82EB-7C5137AE3CA6}"/>
                </a:ext>
              </a:extLst>
            </p:cNvPr>
            <p:cNvSpPr/>
            <p:nvPr/>
          </p:nvSpPr>
          <p:spPr>
            <a:xfrm>
              <a:off x="11663970" y="3639745"/>
              <a:ext cx="134877" cy="92770"/>
            </a:xfrm>
            <a:custGeom>
              <a:avLst/>
              <a:gdLst/>
              <a:ahLst/>
              <a:cxnLst/>
              <a:rect l="l" t="t" r="r" b="b"/>
              <a:pathLst>
                <a:path w="6227" h="4283" extrusionOk="0">
                  <a:moveTo>
                    <a:pt x="526" y="1"/>
                  </a:moveTo>
                  <a:cubicBezTo>
                    <a:pt x="405" y="1"/>
                    <a:pt x="272" y="73"/>
                    <a:pt x="249" y="195"/>
                  </a:cubicBezTo>
                  <a:cubicBezTo>
                    <a:pt x="1" y="1459"/>
                    <a:pt x="502" y="2841"/>
                    <a:pt x="1509" y="3658"/>
                  </a:cubicBezTo>
                  <a:cubicBezTo>
                    <a:pt x="2072" y="4114"/>
                    <a:pt x="2793" y="4283"/>
                    <a:pt x="3534" y="4283"/>
                  </a:cubicBezTo>
                  <a:cubicBezTo>
                    <a:pt x="4303" y="4283"/>
                    <a:pt x="5095" y="4101"/>
                    <a:pt x="5754" y="3872"/>
                  </a:cubicBezTo>
                  <a:cubicBezTo>
                    <a:pt x="6227" y="3707"/>
                    <a:pt x="5999" y="3034"/>
                    <a:pt x="5570" y="3034"/>
                  </a:cubicBezTo>
                  <a:cubicBezTo>
                    <a:pt x="5517" y="3034"/>
                    <a:pt x="5461" y="3044"/>
                    <a:pt x="5403" y="3067"/>
                  </a:cubicBezTo>
                  <a:cubicBezTo>
                    <a:pt x="4831" y="3290"/>
                    <a:pt x="4142" y="3468"/>
                    <a:pt x="3478" y="3468"/>
                  </a:cubicBezTo>
                  <a:cubicBezTo>
                    <a:pt x="2823" y="3468"/>
                    <a:pt x="2192" y="3294"/>
                    <a:pt x="1722" y="2817"/>
                  </a:cubicBezTo>
                  <a:cubicBezTo>
                    <a:pt x="1127" y="2212"/>
                    <a:pt x="867" y="1423"/>
                    <a:pt x="813" y="601"/>
                  </a:cubicBezTo>
                  <a:lnTo>
                    <a:pt x="813" y="601"/>
                  </a:lnTo>
                  <a:cubicBezTo>
                    <a:pt x="832" y="586"/>
                    <a:pt x="848" y="565"/>
                    <a:pt x="859" y="539"/>
                  </a:cubicBezTo>
                  <a:lnTo>
                    <a:pt x="858" y="538"/>
                  </a:lnTo>
                  <a:cubicBezTo>
                    <a:pt x="889" y="472"/>
                    <a:pt x="915" y="402"/>
                    <a:pt x="936" y="332"/>
                  </a:cubicBezTo>
                  <a:cubicBezTo>
                    <a:pt x="977" y="211"/>
                    <a:pt x="867" y="78"/>
                    <a:pt x="755" y="53"/>
                  </a:cubicBezTo>
                  <a:lnTo>
                    <a:pt x="607" y="13"/>
                  </a:lnTo>
                  <a:cubicBezTo>
                    <a:pt x="582" y="5"/>
                    <a:pt x="554" y="1"/>
                    <a:pt x="526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602;p44">
              <a:extLst>
                <a:ext uri="{FF2B5EF4-FFF2-40B4-BE49-F238E27FC236}">
                  <a16:creationId xmlns:a16="http://schemas.microsoft.com/office/drawing/2014/main" id="{734A8E4A-E422-488B-84AC-2679FE52B04D}"/>
                </a:ext>
              </a:extLst>
            </p:cNvPr>
            <p:cNvSpPr/>
            <p:nvPr/>
          </p:nvSpPr>
          <p:spPr>
            <a:xfrm>
              <a:off x="11763086" y="3469693"/>
              <a:ext cx="435019" cy="255761"/>
            </a:xfrm>
            <a:custGeom>
              <a:avLst/>
              <a:gdLst/>
              <a:ahLst/>
              <a:cxnLst/>
              <a:rect l="l" t="t" r="r" b="b"/>
              <a:pathLst>
                <a:path w="20084" h="11808" extrusionOk="0">
                  <a:moveTo>
                    <a:pt x="19324" y="0"/>
                  </a:moveTo>
                  <a:cubicBezTo>
                    <a:pt x="19260" y="0"/>
                    <a:pt x="19194" y="12"/>
                    <a:pt x="19131" y="40"/>
                  </a:cubicBezTo>
                  <a:cubicBezTo>
                    <a:pt x="17402" y="785"/>
                    <a:pt x="15607" y="1881"/>
                    <a:pt x="14033" y="2910"/>
                  </a:cubicBezTo>
                  <a:cubicBezTo>
                    <a:pt x="12601" y="3848"/>
                    <a:pt x="11069" y="4573"/>
                    <a:pt x="9627" y="5485"/>
                  </a:cubicBezTo>
                  <a:cubicBezTo>
                    <a:pt x="7981" y="6524"/>
                    <a:pt x="6307" y="7524"/>
                    <a:pt x="4631" y="8517"/>
                  </a:cubicBezTo>
                  <a:cubicBezTo>
                    <a:pt x="3857" y="8976"/>
                    <a:pt x="3108" y="9471"/>
                    <a:pt x="2343" y="9943"/>
                  </a:cubicBezTo>
                  <a:cubicBezTo>
                    <a:pt x="1741" y="10315"/>
                    <a:pt x="944" y="10995"/>
                    <a:pt x="296" y="11246"/>
                  </a:cubicBezTo>
                  <a:cubicBezTo>
                    <a:pt x="0" y="11360"/>
                    <a:pt x="161" y="11808"/>
                    <a:pt x="441" y="11808"/>
                  </a:cubicBezTo>
                  <a:cubicBezTo>
                    <a:pt x="463" y="11808"/>
                    <a:pt x="486" y="11805"/>
                    <a:pt x="510" y="11799"/>
                  </a:cubicBezTo>
                  <a:lnTo>
                    <a:pt x="511" y="11798"/>
                  </a:lnTo>
                  <a:cubicBezTo>
                    <a:pt x="2080" y="11392"/>
                    <a:pt x="3696" y="10017"/>
                    <a:pt x="5103" y="9205"/>
                  </a:cubicBezTo>
                  <a:cubicBezTo>
                    <a:pt x="6717" y="8274"/>
                    <a:pt x="8328" y="7337"/>
                    <a:pt x="9911" y="6356"/>
                  </a:cubicBezTo>
                  <a:cubicBezTo>
                    <a:pt x="11430" y="5415"/>
                    <a:pt x="13056" y="4684"/>
                    <a:pt x="14579" y="3738"/>
                  </a:cubicBezTo>
                  <a:cubicBezTo>
                    <a:pt x="16237" y="2708"/>
                    <a:pt x="18190" y="2042"/>
                    <a:pt x="19698" y="790"/>
                  </a:cubicBezTo>
                  <a:cubicBezTo>
                    <a:pt x="20084" y="471"/>
                    <a:pt x="19722" y="0"/>
                    <a:pt x="19324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603;p44">
              <a:extLst>
                <a:ext uri="{FF2B5EF4-FFF2-40B4-BE49-F238E27FC236}">
                  <a16:creationId xmlns:a16="http://schemas.microsoft.com/office/drawing/2014/main" id="{BEBE3367-1A45-44BF-BBEC-ADADA971D914}"/>
                </a:ext>
              </a:extLst>
            </p:cNvPr>
            <p:cNvSpPr/>
            <p:nvPr/>
          </p:nvSpPr>
          <p:spPr>
            <a:xfrm>
              <a:off x="12173023" y="3467137"/>
              <a:ext cx="267393" cy="633014"/>
            </a:xfrm>
            <a:custGeom>
              <a:avLst/>
              <a:gdLst/>
              <a:ahLst/>
              <a:cxnLst/>
              <a:rect l="l" t="t" r="r" b="b"/>
              <a:pathLst>
                <a:path w="12345" h="29225" extrusionOk="0">
                  <a:moveTo>
                    <a:pt x="658" y="0"/>
                  </a:moveTo>
                  <a:cubicBezTo>
                    <a:pt x="520" y="0"/>
                    <a:pt x="378" y="51"/>
                    <a:pt x="234" y="166"/>
                  </a:cubicBezTo>
                  <a:cubicBezTo>
                    <a:pt x="0" y="353"/>
                    <a:pt x="217" y="676"/>
                    <a:pt x="463" y="676"/>
                  </a:cubicBezTo>
                  <a:cubicBezTo>
                    <a:pt x="480" y="676"/>
                    <a:pt x="496" y="675"/>
                    <a:pt x="513" y="672"/>
                  </a:cubicBezTo>
                  <a:cubicBezTo>
                    <a:pt x="517" y="671"/>
                    <a:pt x="521" y="670"/>
                    <a:pt x="525" y="670"/>
                  </a:cubicBezTo>
                  <a:cubicBezTo>
                    <a:pt x="1047" y="670"/>
                    <a:pt x="2782" y="6592"/>
                    <a:pt x="3005" y="7223"/>
                  </a:cubicBezTo>
                  <a:cubicBezTo>
                    <a:pt x="3912" y="9785"/>
                    <a:pt x="4527" y="12435"/>
                    <a:pt x="5357" y="15022"/>
                  </a:cubicBezTo>
                  <a:cubicBezTo>
                    <a:pt x="6197" y="17641"/>
                    <a:pt x="7394" y="20144"/>
                    <a:pt x="8487" y="22661"/>
                  </a:cubicBezTo>
                  <a:cubicBezTo>
                    <a:pt x="9366" y="24683"/>
                    <a:pt x="10545" y="26713"/>
                    <a:pt x="11144" y="28828"/>
                  </a:cubicBezTo>
                  <a:cubicBezTo>
                    <a:pt x="11222" y="29105"/>
                    <a:pt x="11441" y="29224"/>
                    <a:pt x="11663" y="29224"/>
                  </a:cubicBezTo>
                  <a:cubicBezTo>
                    <a:pt x="11999" y="29224"/>
                    <a:pt x="12345" y="28950"/>
                    <a:pt x="12227" y="28529"/>
                  </a:cubicBezTo>
                  <a:cubicBezTo>
                    <a:pt x="11547" y="26069"/>
                    <a:pt x="10189" y="23723"/>
                    <a:pt x="9164" y="21391"/>
                  </a:cubicBezTo>
                  <a:cubicBezTo>
                    <a:pt x="7876" y="18456"/>
                    <a:pt x="6682" y="15550"/>
                    <a:pt x="5787" y="12470"/>
                  </a:cubicBezTo>
                  <a:cubicBezTo>
                    <a:pt x="4904" y="9428"/>
                    <a:pt x="3991" y="6358"/>
                    <a:pt x="2788" y="3422"/>
                  </a:cubicBezTo>
                  <a:cubicBezTo>
                    <a:pt x="2559" y="2862"/>
                    <a:pt x="1696" y="0"/>
                    <a:pt x="658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604;p44">
              <a:extLst>
                <a:ext uri="{FF2B5EF4-FFF2-40B4-BE49-F238E27FC236}">
                  <a16:creationId xmlns:a16="http://schemas.microsoft.com/office/drawing/2014/main" id="{F7252254-DDA9-42CB-B490-7E2B762D5E69}"/>
                </a:ext>
              </a:extLst>
            </p:cNvPr>
            <p:cNvSpPr/>
            <p:nvPr/>
          </p:nvSpPr>
          <p:spPr>
            <a:xfrm>
              <a:off x="11661284" y="3652568"/>
              <a:ext cx="53327" cy="124545"/>
            </a:xfrm>
            <a:custGeom>
              <a:avLst/>
              <a:gdLst/>
              <a:ahLst/>
              <a:cxnLst/>
              <a:rect l="l" t="t" r="r" b="b"/>
              <a:pathLst>
                <a:path w="2462" h="5750" extrusionOk="0">
                  <a:moveTo>
                    <a:pt x="648" y="1"/>
                  </a:moveTo>
                  <a:cubicBezTo>
                    <a:pt x="546" y="1"/>
                    <a:pt x="444" y="49"/>
                    <a:pt x="398" y="157"/>
                  </a:cubicBezTo>
                  <a:cubicBezTo>
                    <a:pt x="1" y="1080"/>
                    <a:pt x="287" y="2045"/>
                    <a:pt x="499" y="2997"/>
                  </a:cubicBezTo>
                  <a:cubicBezTo>
                    <a:pt x="743" y="4098"/>
                    <a:pt x="1265" y="4767"/>
                    <a:pt x="1937" y="5653"/>
                  </a:cubicBezTo>
                  <a:cubicBezTo>
                    <a:pt x="1989" y="5721"/>
                    <a:pt x="2061" y="5750"/>
                    <a:pt x="2133" y="5750"/>
                  </a:cubicBezTo>
                  <a:cubicBezTo>
                    <a:pt x="2297" y="5750"/>
                    <a:pt x="2462" y="5598"/>
                    <a:pt x="2380" y="5411"/>
                  </a:cubicBezTo>
                  <a:cubicBezTo>
                    <a:pt x="2004" y="4552"/>
                    <a:pt x="1320" y="3976"/>
                    <a:pt x="1110" y="3019"/>
                  </a:cubicBezTo>
                  <a:cubicBezTo>
                    <a:pt x="913" y="2115"/>
                    <a:pt x="690" y="1208"/>
                    <a:pt x="904" y="286"/>
                  </a:cubicBezTo>
                  <a:cubicBezTo>
                    <a:pt x="945" y="107"/>
                    <a:pt x="798" y="1"/>
                    <a:pt x="648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605;p44">
              <a:extLst>
                <a:ext uri="{FF2B5EF4-FFF2-40B4-BE49-F238E27FC236}">
                  <a16:creationId xmlns:a16="http://schemas.microsoft.com/office/drawing/2014/main" id="{2713F6C7-0E64-40DF-BACE-13C392B6DCBA}"/>
                </a:ext>
              </a:extLst>
            </p:cNvPr>
            <p:cNvSpPr/>
            <p:nvPr/>
          </p:nvSpPr>
          <p:spPr>
            <a:xfrm>
              <a:off x="11805041" y="3765222"/>
              <a:ext cx="245364" cy="485249"/>
            </a:xfrm>
            <a:custGeom>
              <a:avLst/>
              <a:gdLst/>
              <a:ahLst/>
              <a:cxnLst/>
              <a:rect l="l" t="t" r="r" b="b"/>
              <a:pathLst>
                <a:path w="11328" h="22403" extrusionOk="0">
                  <a:moveTo>
                    <a:pt x="198" y="1"/>
                  </a:moveTo>
                  <a:cubicBezTo>
                    <a:pt x="140" y="1"/>
                    <a:pt x="79" y="38"/>
                    <a:pt x="76" y="105"/>
                  </a:cubicBezTo>
                  <a:cubicBezTo>
                    <a:pt x="1" y="1422"/>
                    <a:pt x="1073" y="3045"/>
                    <a:pt x="1592" y="4212"/>
                  </a:cubicBezTo>
                  <a:cubicBezTo>
                    <a:pt x="2494" y="6246"/>
                    <a:pt x="3537" y="8212"/>
                    <a:pt x="4481" y="10226"/>
                  </a:cubicBezTo>
                  <a:cubicBezTo>
                    <a:pt x="6391" y="14303"/>
                    <a:pt x="7997" y="18542"/>
                    <a:pt x="10593" y="22267"/>
                  </a:cubicBezTo>
                  <a:cubicBezTo>
                    <a:pt x="10660" y="22362"/>
                    <a:pt x="10752" y="22402"/>
                    <a:pt x="10846" y="22402"/>
                  </a:cubicBezTo>
                  <a:cubicBezTo>
                    <a:pt x="11082" y="22402"/>
                    <a:pt x="11328" y="22149"/>
                    <a:pt x="11199" y="21890"/>
                  </a:cubicBezTo>
                  <a:cubicBezTo>
                    <a:pt x="10286" y="20045"/>
                    <a:pt x="9073" y="18336"/>
                    <a:pt x="8085" y="16526"/>
                  </a:cubicBezTo>
                  <a:cubicBezTo>
                    <a:pt x="7129" y="14774"/>
                    <a:pt x="6388" y="12950"/>
                    <a:pt x="5559" y="11140"/>
                  </a:cubicBezTo>
                  <a:cubicBezTo>
                    <a:pt x="4714" y="9295"/>
                    <a:pt x="3756" y="7506"/>
                    <a:pt x="2862" y="5686"/>
                  </a:cubicBezTo>
                  <a:cubicBezTo>
                    <a:pt x="2400" y="4746"/>
                    <a:pt x="1981" y="3791"/>
                    <a:pt x="1549" y="2837"/>
                  </a:cubicBezTo>
                  <a:cubicBezTo>
                    <a:pt x="1179" y="2019"/>
                    <a:pt x="396" y="967"/>
                    <a:pt x="302" y="89"/>
                  </a:cubicBezTo>
                  <a:cubicBezTo>
                    <a:pt x="295" y="29"/>
                    <a:pt x="248" y="1"/>
                    <a:pt x="198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606;p44">
              <a:extLst>
                <a:ext uri="{FF2B5EF4-FFF2-40B4-BE49-F238E27FC236}">
                  <a16:creationId xmlns:a16="http://schemas.microsoft.com/office/drawing/2014/main" id="{A51C4608-905E-483D-B1EF-1F49FC0D0444}"/>
                </a:ext>
              </a:extLst>
            </p:cNvPr>
            <p:cNvSpPr/>
            <p:nvPr/>
          </p:nvSpPr>
          <p:spPr>
            <a:xfrm>
              <a:off x="12041633" y="4244536"/>
              <a:ext cx="5892" cy="4202"/>
            </a:xfrm>
            <a:custGeom>
              <a:avLst/>
              <a:gdLst/>
              <a:ahLst/>
              <a:cxnLst/>
              <a:rect l="l" t="t" r="r" b="b"/>
              <a:pathLst>
                <a:path w="272" h="194" extrusionOk="0">
                  <a:moveTo>
                    <a:pt x="147" y="1"/>
                  </a:moveTo>
                  <a:cubicBezTo>
                    <a:pt x="23" y="1"/>
                    <a:pt x="0" y="193"/>
                    <a:pt x="125" y="193"/>
                  </a:cubicBezTo>
                  <a:cubicBezTo>
                    <a:pt x="248" y="193"/>
                    <a:pt x="271" y="1"/>
                    <a:pt x="147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607;p44">
              <a:extLst>
                <a:ext uri="{FF2B5EF4-FFF2-40B4-BE49-F238E27FC236}">
                  <a16:creationId xmlns:a16="http://schemas.microsoft.com/office/drawing/2014/main" id="{B5E8849D-8B5D-4CCF-B3BB-BE983F6E1C6F}"/>
                </a:ext>
              </a:extLst>
            </p:cNvPr>
            <p:cNvSpPr/>
            <p:nvPr/>
          </p:nvSpPr>
          <p:spPr>
            <a:xfrm>
              <a:off x="12037323" y="4082562"/>
              <a:ext cx="408486" cy="196045"/>
            </a:xfrm>
            <a:custGeom>
              <a:avLst/>
              <a:gdLst/>
              <a:ahLst/>
              <a:cxnLst/>
              <a:rect l="l" t="t" r="r" b="b"/>
              <a:pathLst>
                <a:path w="18859" h="9051" extrusionOk="0">
                  <a:moveTo>
                    <a:pt x="18097" y="0"/>
                  </a:moveTo>
                  <a:cubicBezTo>
                    <a:pt x="18033" y="0"/>
                    <a:pt x="17967" y="13"/>
                    <a:pt x="17903" y="42"/>
                  </a:cubicBezTo>
                  <a:cubicBezTo>
                    <a:pt x="15002" y="1348"/>
                    <a:pt x="12158" y="2916"/>
                    <a:pt x="9331" y="4383"/>
                  </a:cubicBezTo>
                  <a:cubicBezTo>
                    <a:pt x="7883" y="5135"/>
                    <a:pt x="6406" y="5835"/>
                    <a:pt x="4922" y="6513"/>
                  </a:cubicBezTo>
                  <a:cubicBezTo>
                    <a:pt x="4114" y="6881"/>
                    <a:pt x="3316" y="7298"/>
                    <a:pt x="2499" y="7644"/>
                  </a:cubicBezTo>
                  <a:cubicBezTo>
                    <a:pt x="2200" y="7770"/>
                    <a:pt x="1621" y="8013"/>
                    <a:pt x="1190" y="8013"/>
                  </a:cubicBezTo>
                  <a:cubicBezTo>
                    <a:pt x="1057" y="8013"/>
                    <a:pt x="938" y="7990"/>
                    <a:pt x="846" y="7933"/>
                  </a:cubicBezTo>
                  <a:cubicBezTo>
                    <a:pt x="708" y="7848"/>
                    <a:pt x="547" y="7283"/>
                    <a:pt x="487" y="7144"/>
                  </a:cubicBezTo>
                  <a:cubicBezTo>
                    <a:pt x="458" y="7076"/>
                    <a:pt x="395" y="7042"/>
                    <a:pt x="333" y="7042"/>
                  </a:cubicBezTo>
                  <a:cubicBezTo>
                    <a:pt x="262" y="7042"/>
                    <a:pt x="192" y="7086"/>
                    <a:pt x="174" y="7172"/>
                  </a:cubicBezTo>
                  <a:cubicBezTo>
                    <a:pt x="1" y="8043"/>
                    <a:pt x="453" y="9025"/>
                    <a:pt x="1426" y="9050"/>
                  </a:cubicBezTo>
                  <a:cubicBezTo>
                    <a:pt x="1441" y="9050"/>
                    <a:pt x="1457" y="9051"/>
                    <a:pt x="1472" y="9051"/>
                  </a:cubicBezTo>
                  <a:cubicBezTo>
                    <a:pt x="2388" y="9051"/>
                    <a:pt x="3322" y="8353"/>
                    <a:pt x="4128" y="7993"/>
                  </a:cubicBezTo>
                  <a:cubicBezTo>
                    <a:pt x="5152" y="7535"/>
                    <a:pt x="6176" y="7079"/>
                    <a:pt x="7188" y="6597"/>
                  </a:cubicBezTo>
                  <a:cubicBezTo>
                    <a:pt x="9214" y="5635"/>
                    <a:pt x="11186" y="4568"/>
                    <a:pt x="13205" y="3591"/>
                  </a:cubicBezTo>
                  <a:cubicBezTo>
                    <a:pt x="14957" y="2743"/>
                    <a:pt x="16934" y="2008"/>
                    <a:pt x="18470" y="793"/>
                  </a:cubicBezTo>
                  <a:cubicBezTo>
                    <a:pt x="18858" y="485"/>
                    <a:pt x="18495" y="0"/>
                    <a:pt x="18097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608;p44">
              <a:extLst>
                <a:ext uri="{FF2B5EF4-FFF2-40B4-BE49-F238E27FC236}">
                  <a16:creationId xmlns:a16="http://schemas.microsoft.com/office/drawing/2014/main" id="{7FAED1F2-8AC3-4D97-852B-40CE30F94E99}"/>
                </a:ext>
              </a:extLst>
            </p:cNvPr>
            <p:cNvSpPr/>
            <p:nvPr/>
          </p:nvSpPr>
          <p:spPr>
            <a:xfrm>
              <a:off x="11702070" y="3767453"/>
              <a:ext cx="254158" cy="486180"/>
            </a:xfrm>
            <a:custGeom>
              <a:avLst/>
              <a:gdLst/>
              <a:ahLst/>
              <a:cxnLst/>
              <a:rect l="l" t="t" r="r" b="b"/>
              <a:pathLst>
                <a:path w="11734" h="22446" extrusionOk="0">
                  <a:moveTo>
                    <a:pt x="266" y="0"/>
                  </a:moveTo>
                  <a:cubicBezTo>
                    <a:pt x="133" y="0"/>
                    <a:pt x="1" y="132"/>
                    <a:pt x="79" y="289"/>
                  </a:cubicBezTo>
                  <a:cubicBezTo>
                    <a:pt x="1109" y="2361"/>
                    <a:pt x="1749" y="4596"/>
                    <a:pt x="2644" y="6726"/>
                  </a:cubicBezTo>
                  <a:cubicBezTo>
                    <a:pt x="3517" y="8805"/>
                    <a:pt x="4555" y="10842"/>
                    <a:pt x="5574" y="12851"/>
                  </a:cubicBezTo>
                  <a:cubicBezTo>
                    <a:pt x="6485" y="14645"/>
                    <a:pt x="7549" y="16380"/>
                    <a:pt x="8613" y="18086"/>
                  </a:cubicBezTo>
                  <a:cubicBezTo>
                    <a:pt x="9159" y="18960"/>
                    <a:pt x="9653" y="19811"/>
                    <a:pt x="10072" y="20751"/>
                  </a:cubicBezTo>
                  <a:cubicBezTo>
                    <a:pt x="10353" y="21385"/>
                    <a:pt x="10577" y="22006"/>
                    <a:pt x="11168" y="22397"/>
                  </a:cubicBezTo>
                  <a:cubicBezTo>
                    <a:pt x="11219" y="22431"/>
                    <a:pt x="11270" y="22446"/>
                    <a:pt x="11319" y="22446"/>
                  </a:cubicBezTo>
                  <a:cubicBezTo>
                    <a:pt x="11556" y="22446"/>
                    <a:pt x="11734" y="22096"/>
                    <a:pt x="11530" y="21897"/>
                  </a:cubicBezTo>
                  <a:cubicBezTo>
                    <a:pt x="10814" y="21199"/>
                    <a:pt x="10585" y="20035"/>
                    <a:pt x="10117" y="19183"/>
                  </a:cubicBezTo>
                  <a:cubicBezTo>
                    <a:pt x="9712" y="18443"/>
                    <a:pt x="9212" y="17744"/>
                    <a:pt x="8767" y="17028"/>
                  </a:cubicBezTo>
                  <a:cubicBezTo>
                    <a:pt x="7669" y="15266"/>
                    <a:pt x="6605" y="13484"/>
                    <a:pt x="5692" y="11619"/>
                  </a:cubicBezTo>
                  <a:cubicBezTo>
                    <a:pt x="4773" y="9746"/>
                    <a:pt x="3761" y="7918"/>
                    <a:pt x="2956" y="5991"/>
                  </a:cubicBezTo>
                  <a:cubicBezTo>
                    <a:pt x="2130" y="4014"/>
                    <a:pt x="1505" y="1972"/>
                    <a:pt x="438" y="104"/>
                  </a:cubicBezTo>
                  <a:cubicBezTo>
                    <a:pt x="396" y="31"/>
                    <a:pt x="331" y="0"/>
                    <a:pt x="266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1609;p44">
              <a:extLst>
                <a:ext uri="{FF2B5EF4-FFF2-40B4-BE49-F238E27FC236}">
                  <a16:creationId xmlns:a16="http://schemas.microsoft.com/office/drawing/2014/main" id="{4D7CE89B-854A-4131-9E76-2C36B1FE01C1}"/>
                </a:ext>
              </a:extLst>
            </p:cNvPr>
            <p:cNvSpPr/>
            <p:nvPr/>
          </p:nvSpPr>
          <p:spPr>
            <a:xfrm>
              <a:off x="11941499" y="4242002"/>
              <a:ext cx="117635" cy="40721"/>
            </a:xfrm>
            <a:custGeom>
              <a:avLst/>
              <a:gdLst/>
              <a:ahLst/>
              <a:cxnLst/>
              <a:rect l="l" t="t" r="r" b="b"/>
              <a:pathLst>
                <a:path w="5431" h="1880" extrusionOk="0">
                  <a:moveTo>
                    <a:pt x="261" y="1"/>
                  </a:moveTo>
                  <a:cubicBezTo>
                    <a:pt x="116" y="1"/>
                    <a:pt x="0" y="216"/>
                    <a:pt x="113" y="350"/>
                  </a:cubicBezTo>
                  <a:cubicBezTo>
                    <a:pt x="532" y="853"/>
                    <a:pt x="604" y="1010"/>
                    <a:pt x="1190" y="1245"/>
                  </a:cubicBezTo>
                  <a:cubicBezTo>
                    <a:pt x="1777" y="1479"/>
                    <a:pt x="2370" y="1729"/>
                    <a:pt x="2998" y="1824"/>
                  </a:cubicBezTo>
                  <a:cubicBezTo>
                    <a:pt x="3226" y="1858"/>
                    <a:pt x="3461" y="1880"/>
                    <a:pt x="3693" y="1880"/>
                  </a:cubicBezTo>
                  <a:cubicBezTo>
                    <a:pt x="4245" y="1880"/>
                    <a:pt x="4783" y="1754"/>
                    <a:pt x="5197" y="1365"/>
                  </a:cubicBezTo>
                  <a:cubicBezTo>
                    <a:pt x="5431" y="1145"/>
                    <a:pt x="5169" y="834"/>
                    <a:pt x="4921" y="822"/>
                  </a:cubicBezTo>
                  <a:cubicBezTo>
                    <a:pt x="4896" y="821"/>
                    <a:pt x="4872" y="820"/>
                    <a:pt x="4847" y="820"/>
                  </a:cubicBezTo>
                  <a:cubicBezTo>
                    <a:pt x="4351" y="820"/>
                    <a:pt x="3903" y="1049"/>
                    <a:pt x="3402" y="1049"/>
                  </a:cubicBezTo>
                  <a:cubicBezTo>
                    <a:pt x="3376" y="1049"/>
                    <a:pt x="3350" y="1048"/>
                    <a:pt x="3324" y="1047"/>
                  </a:cubicBezTo>
                  <a:cubicBezTo>
                    <a:pt x="2300" y="999"/>
                    <a:pt x="1164" y="694"/>
                    <a:pt x="369" y="43"/>
                  </a:cubicBezTo>
                  <a:cubicBezTo>
                    <a:pt x="334" y="13"/>
                    <a:pt x="297" y="1"/>
                    <a:pt x="261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1610;p44">
              <a:extLst>
                <a:ext uri="{FF2B5EF4-FFF2-40B4-BE49-F238E27FC236}">
                  <a16:creationId xmlns:a16="http://schemas.microsoft.com/office/drawing/2014/main" id="{678185F7-50CE-47A1-A894-5FF98D2D1B92}"/>
                </a:ext>
              </a:extLst>
            </p:cNvPr>
            <p:cNvSpPr/>
            <p:nvPr/>
          </p:nvSpPr>
          <p:spPr>
            <a:xfrm>
              <a:off x="11727347" y="3824938"/>
              <a:ext cx="108235" cy="31515"/>
            </a:xfrm>
            <a:custGeom>
              <a:avLst/>
              <a:gdLst/>
              <a:ahLst/>
              <a:cxnLst/>
              <a:rect l="l" t="t" r="r" b="b"/>
              <a:pathLst>
                <a:path w="4997" h="1455" extrusionOk="0">
                  <a:moveTo>
                    <a:pt x="222" y="1"/>
                  </a:moveTo>
                  <a:cubicBezTo>
                    <a:pt x="111" y="1"/>
                    <a:pt x="1" y="102"/>
                    <a:pt x="58" y="230"/>
                  </a:cubicBezTo>
                  <a:cubicBezTo>
                    <a:pt x="478" y="1165"/>
                    <a:pt x="1538" y="1455"/>
                    <a:pt x="2616" y="1455"/>
                  </a:cubicBezTo>
                  <a:cubicBezTo>
                    <a:pt x="3407" y="1455"/>
                    <a:pt x="4207" y="1299"/>
                    <a:pt x="4770" y="1129"/>
                  </a:cubicBezTo>
                  <a:cubicBezTo>
                    <a:pt x="4968" y="1069"/>
                    <a:pt x="4996" y="748"/>
                    <a:pt x="4770" y="704"/>
                  </a:cubicBezTo>
                  <a:cubicBezTo>
                    <a:pt x="4601" y="671"/>
                    <a:pt x="4431" y="658"/>
                    <a:pt x="4261" y="658"/>
                  </a:cubicBezTo>
                  <a:cubicBezTo>
                    <a:pt x="3658" y="658"/>
                    <a:pt x="3052" y="820"/>
                    <a:pt x="2441" y="820"/>
                  </a:cubicBezTo>
                  <a:cubicBezTo>
                    <a:pt x="2366" y="820"/>
                    <a:pt x="2291" y="818"/>
                    <a:pt x="2216" y="812"/>
                  </a:cubicBezTo>
                  <a:cubicBezTo>
                    <a:pt x="1501" y="760"/>
                    <a:pt x="831" y="650"/>
                    <a:pt x="353" y="63"/>
                  </a:cubicBezTo>
                  <a:cubicBezTo>
                    <a:pt x="318" y="19"/>
                    <a:pt x="270" y="1"/>
                    <a:pt x="222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611;p44">
              <a:extLst>
                <a:ext uri="{FF2B5EF4-FFF2-40B4-BE49-F238E27FC236}">
                  <a16:creationId xmlns:a16="http://schemas.microsoft.com/office/drawing/2014/main" id="{0DD28A32-04E2-404B-85BF-EA7C0521AE3D}"/>
                </a:ext>
              </a:extLst>
            </p:cNvPr>
            <p:cNvSpPr/>
            <p:nvPr/>
          </p:nvSpPr>
          <p:spPr>
            <a:xfrm>
              <a:off x="11747924" y="3890265"/>
              <a:ext cx="118913" cy="35197"/>
            </a:xfrm>
            <a:custGeom>
              <a:avLst/>
              <a:gdLst/>
              <a:ahLst/>
              <a:cxnLst/>
              <a:rect l="l" t="t" r="r" b="b"/>
              <a:pathLst>
                <a:path w="5490" h="1625" extrusionOk="0">
                  <a:moveTo>
                    <a:pt x="205" y="0"/>
                  </a:moveTo>
                  <a:cubicBezTo>
                    <a:pt x="89" y="0"/>
                    <a:pt x="0" y="151"/>
                    <a:pt x="104" y="261"/>
                  </a:cubicBezTo>
                  <a:cubicBezTo>
                    <a:pt x="890" y="1089"/>
                    <a:pt x="2153" y="1624"/>
                    <a:pt x="3373" y="1624"/>
                  </a:cubicBezTo>
                  <a:cubicBezTo>
                    <a:pt x="4037" y="1624"/>
                    <a:pt x="4689" y="1465"/>
                    <a:pt x="5243" y="1107"/>
                  </a:cubicBezTo>
                  <a:cubicBezTo>
                    <a:pt x="5490" y="948"/>
                    <a:pt x="5273" y="633"/>
                    <a:pt x="5044" y="633"/>
                  </a:cubicBezTo>
                  <a:cubicBezTo>
                    <a:pt x="5041" y="633"/>
                    <a:pt x="5039" y="633"/>
                    <a:pt x="5036" y="634"/>
                  </a:cubicBezTo>
                  <a:cubicBezTo>
                    <a:pt x="4321" y="659"/>
                    <a:pt x="3639" y="925"/>
                    <a:pt x="2915" y="939"/>
                  </a:cubicBezTo>
                  <a:cubicBezTo>
                    <a:pt x="2888" y="939"/>
                    <a:pt x="2861" y="940"/>
                    <a:pt x="2835" y="940"/>
                  </a:cubicBezTo>
                  <a:cubicBezTo>
                    <a:pt x="1896" y="940"/>
                    <a:pt x="1033" y="624"/>
                    <a:pt x="303" y="37"/>
                  </a:cubicBezTo>
                  <a:cubicBezTo>
                    <a:pt x="270" y="11"/>
                    <a:pt x="237" y="0"/>
                    <a:pt x="205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612;p44">
              <a:extLst>
                <a:ext uri="{FF2B5EF4-FFF2-40B4-BE49-F238E27FC236}">
                  <a16:creationId xmlns:a16="http://schemas.microsoft.com/office/drawing/2014/main" id="{2CDDEE8E-463F-45B3-B2C4-B4C1B46A7E45}"/>
                </a:ext>
              </a:extLst>
            </p:cNvPr>
            <p:cNvSpPr/>
            <p:nvPr/>
          </p:nvSpPr>
          <p:spPr>
            <a:xfrm>
              <a:off x="11784269" y="3965772"/>
              <a:ext cx="109101" cy="20902"/>
            </a:xfrm>
            <a:custGeom>
              <a:avLst/>
              <a:gdLst/>
              <a:ahLst/>
              <a:cxnLst/>
              <a:rect l="l" t="t" r="r" b="b"/>
              <a:pathLst>
                <a:path w="5037" h="965" extrusionOk="0">
                  <a:moveTo>
                    <a:pt x="4707" y="0"/>
                  </a:moveTo>
                  <a:cubicBezTo>
                    <a:pt x="4688" y="0"/>
                    <a:pt x="4669" y="3"/>
                    <a:pt x="4649" y="9"/>
                  </a:cubicBezTo>
                  <a:cubicBezTo>
                    <a:pt x="3994" y="190"/>
                    <a:pt x="3332" y="389"/>
                    <a:pt x="2647" y="415"/>
                  </a:cubicBezTo>
                  <a:cubicBezTo>
                    <a:pt x="2554" y="418"/>
                    <a:pt x="2449" y="420"/>
                    <a:pt x="2336" y="420"/>
                  </a:cubicBezTo>
                  <a:cubicBezTo>
                    <a:pt x="1671" y="420"/>
                    <a:pt x="731" y="350"/>
                    <a:pt x="280" y="91"/>
                  </a:cubicBezTo>
                  <a:cubicBezTo>
                    <a:pt x="257" y="78"/>
                    <a:pt x="235" y="73"/>
                    <a:pt x="213" y="73"/>
                  </a:cubicBezTo>
                  <a:cubicBezTo>
                    <a:pt x="93" y="73"/>
                    <a:pt x="0" y="245"/>
                    <a:pt x="112" y="336"/>
                  </a:cubicBezTo>
                  <a:cubicBezTo>
                    <a:pt x="674" y="785"/>
                    <a:pt x="1476" y="965"/>
                    <a:pt x="2298" y="965"/>
                  </a:cubicBezTo>
                  <a:cubicBezTo>
                    <a:pt x="3219" y="965"/>
                    <a:pt x="4165" y="739"/>
                    <a:pt x="4825" y="416"/>
                  </a:cubicBezTo>
                  <a:cubicBezTo>
                    <a:pt x="5036" y="311"/>
                    <a:pt x="4912" y="0"/>
                    <a:pt x="4707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613;p44">
              <a:extLst>
                <a:ext uri="{FF2B5EF4-FFF2-40B4-BE49-F238E27FC236}">
                  <a16:creationId xmlns:a16="http://schemas.microsoft.com/office/drawing/2014/main" id="{5FE800F6-E758-46C6-BA0E-720BD1DEBFD2}"/>
                </a:ext>
              </a:extLst>
            </p:cNvPr>
            <p:cNvSpPr/>
            <p:nvPr/>
          </p:nvSpPr>
          <p:spPr>
            <a:xfrm>
              <a:off x="11821330" y="4002875"/>
              <a:ext cx="96864" cy="29956"/>
            </a:xfrm>
            <a:custGeom>
              <a:avLst/>
              <a:gdLst/>
              <a:ahLst/>
              <a:cxnLst/>
              <a:rect l="l" t="t" r="r" b="b"/>
              <a:pathLst>
                <a:path w="4472" h="1383" extrusionOk="0">
                  <a:moveTo>
                    <a:pt x="3936" y="1"/>
                  </a:moveTo>
                  <a:cubicBezTo>
                    <a:pt x="3877" y="1"/>
                    <a:pt x="3813" y="15"/>
                    <a:pt x="3747" y="46"/>
                  </a:cubicBezTo>
                  <a:cubicBezTo>
                    <a:pt x="3056" y="375"/>
                    <a:pt x="2225" y="725"/>
                    <a:pt x="1422" y="725"/>
                  </a:cubicBezTo>
                  <a:cubicBezTo>
                    <a:pt x="1099" y="725"/>
                    <a:pt x="780" y="668"/>
                    <a:pt x="477" y="531"/>
                  </a:cubicBezTo>
                  <a:cubicBezTo>
                    <a:pt x="446" y="517"/>
                    <a:pt x="414" y="510"/>
                    <a:pt x="384" y="510"/>
                  </a:cubicBezTo>
                  <a:cubicBezTo>
                    <a:pt x="171" y="510"/>
                    <a:pt x="0" y="821"/>
                    <a:pt x="217" y="954"/>
                  </a:cubicBezTo>
                  <a:cubicBezTo>
                    <a:pt x="698" y="1249"/>
                    <a:pt x="1285" y="1383"/>
                    <a:pt x="1884" y="1383"/>
                  </a:cubicBezTo>
                  <a:cubicBezTo>
                    <a:pt x="2688" y="1383"/>
                    <a:pt x="3512" y="1141"/>
                    <a:pt x="4123" y="722"/>
                  </a:cubicBezTo>
                  <a:cubicBezTo>
                    <a:pt x="4472" y="483"/>
                    <a:pt x="4282" y="1"/>
                    <a:pt x="3936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614;p44">
              <a:extLst>
                <a:ext uri="{FF2B5EF4-FFF2-40B4-BE49-F238E27FC236}">
                  <a16:creationId xmlns:a16="http://schemas.microsoft.com/office/drawing/2014/main" id="{EDD41A85-782B-4E59-B1AD-C04B49C4B998}"/>
                </a:ext>
              </a:extLst>
            </p:cNvPr>
            <p:cNvSpPr/>
            <p:nvPr/>
          </p:nvSpPr>
          <p:spPr>
            <a:xfrm>
              <a:off x="11668475" y="3404301"/>
              <a:ext cx="444528" cy="279544"/>
            </a:xfrm>
            <a:custGeom>
              <a:avLst/>
              <a:gdLst/>
              <a:ahLst/>
              <a:cxnLst/>
              <a:rect l="l" t="t" r="r" b="b"/>
              <a:pathLst>
                <a:path w="20523" h="12906" extrusionOk="0">
                  <a:moveTo>
                    <a:pt x="19155" y="0"/>
                  </a:moveTo>
                  <a:cubicBezTo>
                    <a:pt x="19124" y="0"/>
                    <a:pt x="19091" y="1"/>
                    <a:pt x="19056" y="2"/>
                  </a:cubicBezTo>
                  <a:cubicBezTo>
                    <a:pt x="17887" y="45"/>
                    <a:pt x="16644" y="926"/>
                    <a:pt x="15571" y="1337"/>
                  </a:cubicBezTo>
                  <a:cubicBezTo>
                    <a:pt x="13054" y="2303"/>
                    <a:pt x="10751" y="3804"/>
                    <a:pt x="8453" y="5205"/>
                  </a:cubicBezTo>
                  <a:cubicBezTo>
                    <a:pt x="6139" y="6615"/>
                    <a:pt x="3893" y="8229"/>
                    <a:pt x="1651" y="9746"/>
                  </a:cubicBezTo>
                  <a:cubicBezTo>
                    <a:pt x="1061" y="10145"/>
                    <a:pt x="247" y="10684"/>
                    <a:pt x="312" y="11487"/>
                  </a:cubicBezTo>
                  <a:cubicBezTo>
                    <a:pt x="335" y="11773"/>
                    <a:pt x="971" y="12621"/>
                    <a:pt x="827" y="12799"/>
                  </a:cubicBezTo>
                  <a:cubicBezTo>
                    <a:pt x="794" y="12840"/>
                    <a:pt x="828" y="12905"/>
                    <a:pt x="872" y="12905"/>
                  </a:cubicBezTo>
                  <a:cubicBezTo>
                    <a:pt x="883" y="12905"/>
                    <a:pt x="894" y="12901"/>
                    <a:pt x="906" y="12892"/>
                  </a:cubicBezTo>
                  <a:lnTo>
                    <a:pt x="907" y="12891"/>
                  </a:lnTo>
                  <a:lnTo>
                    <a:pt x="1115" y="12724"/>
                  </a:lnTo>
                  <a:cubicBezTo>
                    <a:pt x="1155" y="12691"/>
                    <a:pt x="1158" y="12639"/>
                    <a:pt x="1130" y="12598"/>
                  </a:cubicBezTo>
                  <a:cubicBezTo>
                    <a:pt x="0" y="10833"/>
                    <a:pt x="3230" y="9742"/>
                    <a:pt x="4397" y="8968"/>
                  </a:cubicBezTo>
                  <a:cubicBezTo>
                    <a:pt x="6202" y="7770"/>
                    <a:pt x="7962" y="6476"/>
                    <a:pt x="9856" y="5421"/>
                  </a:cubicBezTo>
                  <a:cubicBezTo>
                    <a:pt x="11460" y="4527"/>
                    <a:pt x="12967" y="3385"/>
                    <a:pt x="14646" y="2641"/>
                  </a:cubicBezTo>
                  <a:cubicBezTo>
                    <a:pt x="15494" y="2266"/>
                    <a:pt x="16374" y="1976"/>
                    <a:pt x="17221" y="1596"/>
                  </a:cubicBezTo>
                  <a:cubicBezTo>
                    <a:pt x="17758" y="1354"/>
                    <a:pt x="18354" y="932"/>
                    <a:pt x="18870" y="932"/>
                  </a:cubicBezTo>
                  <a:cubicBezTo>
                    <a:pt x="19162" y="932"/>
                    <a:pt x="19428" y="1067"/>
                    <a:pt x="19644" y="1444"/>
                  </a:cubicBezTo>
                  <a:cubicBezTo>
                    <a:pt x="19721" y="1579"/>
                    <a:pt x="19837" y="1634"/>
                    <a:pt x="19954" y="1634"/>
                  </a:cubicBezTo>
                  <a:cubicBezTo>
                    <a:pt x="20233" y="1634"/>
                    <a:pt x="20522" y="1317"/>
                    <a:pt x="20331" y="999"/>
                  </a:cubicBezTo>
                  <a:cubicBezTo>
                    <a:pt x="19954" y="375"/>
                    <a:pt x="19923" y="0"/>
                    <a:pt x="19155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615;p44">
              <a:extLst>
                <a:ext uri="{FF2B5EF4-FFF2-40B4-BE49-F238E27FC236}">
                  <a16:creationId xmlns:a16="http://schemas.microsoft.com/office/drawing/2014/main" id="{80363240-0706-4FDF-B698-BF8928E478C9}"/>
                </a:ext>
              </a:extLst>
            </p:cNvPr>
            <p:cNvSpPr/>
            <p:nvPr/>
          </p:nvSpPr>
          <p:spPr>
            <a:xfrm>
              <a:off x="11677356" y="3429232"/>
              <a:ext cx="435951" cy="253400"/>
            </a:xfrm>
            <a:custGeom>
              <a:avLst/>
              <a:gdLst/>
              <a:ahLst/>
              <a:cxnLst/>
              <a:rect l="l" t="t" r="r" b="b"/>
              <a:pathLst>
                <a:path w="20127" h="11699" extrusionOk="0">
                  <a:moveTo>
                    <a:pt x="19748" y="0"/>
                  </a:moveTo>
                  <a:cubicBezTo>
                    <a:pt x="19743" y="0"/>
                    <a:pt x="19739" y="0"/>
                    <a:pt x="19734" y="1"/>
                  </a:cubicBezTo>
                  <a:cubicBezTo>
                    <a:pt x="18153" y="65"/>
                    <a:pt x="16805" y="1121"/>
                    <a:pt x="15479" y="1885"/>
                  </a:cubicBezTo>
                  <a:cubicBezTo>
                    <a:pt x="13906" y="2791"/>
                    <a:pt x="12369" y="3738"/>
                    <a:pt x="10851" y="4732"/>
                  </a:cubicBezTo>
                  <a:cubicBezTo>
                    <a:pt x="9098" y="5879"/>
                    <a:pt x="7268" y="6934"/>
                    <a:pt x="5460" y="7997"/>
                  </a:cubicBezTo>
                  <a:cubicBezTo>
                    <a:pt x="4691" y="8449"/>
                    <a:pt x="3962" y="8917"/>
                    <a:pt x="3223" y="9416"/>
                  </a:cubicBezTo>
                  <a:cubicBezTo>
                    <a:pt x="2712" y="9762"/>
                    <a:pt x="2173" y="10063"/>
                    <a:pt x="1661" y="10405"/>
                  </a:cubicBezTo>
                  <a:cubicBezTo>
                    <a:pt x="1240" y="10686"/>
                    <a:pt x="714" y="11193"/>
                    <a:pt x="237" y="11308"/>
                  </a:cubicBezTo>
                  <a:cubicBezTo>
                    <a:pt x="1" y="11365"/>
                    <a:pt x="55" y="11698"/>
                    <a:pt x="279" y="11698"/>
                  </a:cubicBezTo>
                  <a:cubicBezTo>
                    <a:pt x="290" y="11698"/>
                    <a:pt x="301" y="11697"/>
                    <a:pt x="313" y="11696"/>
                  </a:cubicBezTo>
                  <a:cubicBezTo>
                    <a:pt x="973" y="11603"/>
                    <a:pt x="1427" y="11167"/>
                    <a:pt x="1980" y="10819"/>
                  </a:cubicBezTo>
                  <a:cubicBezTo>
                    <a:pt x="2645" y="10402"/>
                    <a:pt x="3321" y="10009"/>
                    <a:pt x="3978" y="9580"/>
                  </a:cubicBezTo>
                  <a:cubicBezTo>
                    <a:pt x="5693" y="8463"/>
                    <a:pt x="7478" y="7450"/>
                    <a:pt x="9217" y="6368"/>
                  </a:cubicBezTo>
                  <a:cubicBezTo>
                    <a:pt x="10906" y="5316"/>
                    <a:pt x="12576" y="4222"/>
                    <a:pt x="14290" y="3208"/>
                  </a:cubicBezTo>
                  <a:cubicBezTo>
                    <a:pt x="15962" y="2218"/>
                    <a:pt x="17832" y="750"/>
                    <a:pt x="19796" y="515"/>
                  </a:cubicBezTo>
                  <a:cubicBezTo>
                    <a:pt x="20127" y="475"/>
                    <a:pt x="20065" y="0"/>
                    <a:pt x="19748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1616;p44">
              <a:extLst>
                <a:ext uri="{FF2B5EF4-FFF2-40B4-BE49-F238E27FC236}">
                  <a16:creationId xmlns:a16="http://schemas.microsoft.com/office/drawing/2014/main" id="{5D2548B9-AC42-4EF9-B6F1-0CF999C5AE70}"/>
                </a:ext>
              </a:extLst>
            </p:cNvPr>
            <p:cNvSpPr/>
            <p:nvPr/>
          </p:nvSpPr>
          <p:spPr>
            <a:xfrm>
              <a:off x="11797720" y="3426741"/>
              <a:ext cx="347166" cy="217380"/>
            </a:xfrm>
            <a:custGeom>
              <a:avLst/>
              <a:gdLst/>
              <a:ahLst/>
              <a:cxnLst/>
              <a:rect l="l" t="t" r="r" b="b"/>
              <a:pathLst>
                <a:path w="16028" h="10036" extrusionOk="0">
                  <a:moveTo>
                    <a:pt x="15261" y="1"/>
                  </a:moveTo>
                  <a:cubicBezTo>
                    <a:pt x="14928" y="1"/>
                    <a:pt x="14551" y="180"/>
                    <a:pt x="14231" y="361"/>
                  </a:cubicBezTo>
                  <a:cubicBezTo>
                    <a:pt x="12874" y="1130"/>
                    <a:pt x="11628" y="2126"/>
                    <a:pt x="10272" y="2916"/>
                  </a:cubicBezTo>
                  <a:cubicBezTo>
                    <a:pt x="8383" y="4016"/>
                    <a:pt x="6700" y="5442"/>
                    <a:pt x="4862" y="6632"/>
                  </a:cubicBezTo>
                  <a:cubicBezTo>
                    <a:pt x="3270" y="7664"/>
                    <a:pt x="1798" y="8975"/>
                    <a:pt x="106" y="9835"/>
                  </a:cubicBezTo>
                  <a:cubicBezTo>
                    <a:pt x="1" y="9889"/>
                    <a:pt x="55" y="10035"/>
                    <a:pt x="154" y="10035"/>
                  </a:cubicBezTo>
                  <a:cubicBezTo>
                    <a:pt x="168" y="10035"/>
                    <a:pt x="183" y="10032"/>
                    <a:pt x="199" y="10025"/>
                  </a:cubicBezTo>
                  <a:cubicBezTo>
                    <a:pt x="1590" y="9426"/>
                    <a:pt x="2747" y="8500"/>
                    <a:pt x="4008" y="7683"/>
                  </a:cubicBezTo>
                  <a:cubicBezTo>
                    <a:pt x="5445" y="6750"/>
                    <a:pt x="6899" y="5869"/>
                    <a:pt x="8283" y="4854"/>
                  </a:cubicBezTo>
                  <a:cubicBezTo>
                    <a:pt x="9563" y="3915"/>
                    <a:pt x="10915" y="3160"/>
                    <a:pt x="12267" y="2330"/>
                  </a:cubicBezTo>
                  <a:cubicBezTo>
                    <a:pt x="12650" y="2095"/>
                    <a:pt x="14458" y="597"/>
                    <a:pt x="15234" y="597"/>
                  </a:cubicBezTo>
                  <a:cubicBezTo>
                    <a:pt x="15349" y="597"/>
                    <a:pt x="15442" y="630"/>
                    <a:pt x="15504" y="706"/>
                  </a:cubicBezTo>
                  <a:cubicBezTo>
                    <a:pt x="15556" y="770"/>
                    <a:pt x="15630" y="798"/>
                    <a:pt x="15704" y="798"/>
                  </a:cubicBezTo>
                  <a:cubicBezTo>
                    <a:pt x="15867" y="798"/>
                    <a:pt x="16027" y="661"/>
                    <a:pt x="15943" y="473"/>
                  </a:cubicBezTo>
                  <a:cubicBezTo>
                    <a:pt x="15784" y="124"/>
                    <a:pt x="15538" y="1"/>
                    <a:pt x="15261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1617;p44">
              <a:extLst>
                <a:ext uri="{FF2B5EF4-FFF2-40B4-BE49-F238E27FC236}">
                  <a16:creationId xmlns:a16="http://schemas.microsoft.com/office/drawing/2014/main" id="{59BAA2E0-6997-42BE-95F5-2F3387EB176C}"/>
                </a:ext>
              </a:extLst>
            </p:cNvPr>
            <p:cNvSpPr/>
            <p:nvPr/>
          </p:nvSpPr>
          <p:spPr>
            <a:xfrm>
              <a:off x="12016724" y="3438524"/>
              <a:ext cx="156732" cy="96279"/>
            </a:xfrm>
            <a:custGeom>
              <a:avLst/>
              <a:gdLst/>
              <a:ahLst/>
              <a:cxnLst/>
              <a:rect l="l" t="t" r="r" b="b"/>
              <a:pathLst>
                <a:path w="7236" h="4445" extrusionOk="0">
                  <a:moveTo>
                    <a:pt x="5767" y="1"/>
                  </a:moveTo>
                  <a:cubicBezTo>
                    <a:pt x="5722" y="1"/>
                    <a:pt x="5679" y="16"/>
                    <a:pt x="5647" y="54"/>
                  </a:cubicBezTo>
                  <a:cubicBezTo>
                    <a:pt x="5366" y="385"/>
                    <a:pt x="4588" y="752"/>
                    <a:pt x="4235" y="1023"/>
                  </a:cubicBezTo>
                  <a:cubicBezTo>
                    <a:pt x="3844" y="1324"/>
                    <a:pt x="3463" y="1637"/>
                    <a:pt x="3065" y="1934"/>
                  </a:cubicBezTo>
                  <a:cubicBezTo>
                    <a:pt x="2055" y="2683"/>
                    <a:pt x="1068" y="3459"/>
                    <a:pt x="85" y="4243"/>
                  </a:cubicBezTo>
                  <a:cubicBezTo>
                    <a:pt x="0" y="4310"/>
                    <a:pt x="72" y="4445"/>
                    <a:pt x="162" y="4445"/>
                  </a:cubicBezTo>
                  <a:cubicBezTo>
                    <a:pt x="179" y="4445"/>
                    <a:pt x="196" y="4440"/>
                    <a:pt x="214" y="4429"/>
                  </a:cubicBezTo>
                  <a:lnTo>
                    <a:pt x="214" y="4428"/>
                  </a:lnTo>
                  <a:cubicBezTo>
                    <a:pt x="1705" y="3480"/>
                    <a:pt x="3189" y="2524"/>
                    <a:pt x="4585" y="1445"/>
                  </a:cubicBezTo>
                  <a:cubicBezTo>
                    <a:pt x="4824" y="1261"/>
                    <a:pt x="5649" y="551"/>
                    <a:pt x="5776" y="551"/>
                  </a:cubicBezTo>
                  <a:cubicBezTo>
                    <a:pt x="5778" y="551"/>
                    <a:pt x="5779" y="551"/>
                    <a:pt x="5780" y="552"/>
                  </a:cubicBezTo>
                  <a:cubicBezTo>
                    <a:pt x="5937" y="573"/>
                    <a:pt x="6603" y="1562"/>
                    <a:pt x="6695" y="1700"/>
                  </a:cubicBezTo>
                  <a:cubicBezTo>
                    <a:pt x="6748" y="1778"/>
                    <a:pt x="6815" y="1810"/>
                    <a:pt x="6883" y="1810"/>
                  </a:cubicBezTo>
                  <a:cubicBezTo>
                    <a:pt x="7058" y="1810"/>
                    <a:pt x="7235" y="1592"/>
                    <a:pt x="7162" y="1394"/>
                  </a:cubicBezTo>
                  <a:cubicBezTo>
                    <a:pt x="6933" y="783"/>
                    <a:pt x="6412" y="492"/>
                    <a:pt x="5933" y="66"/>
                  </a:cubicBezTo>
                  <a:cubicBezTo>
                    <a:pt x="5890" y="29"/>
                    <a:pt x="5827" y="1"/>
                    <a:pt x="5767" y="1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618;p44">
              <a:extLst>
                <a:ext uri="{FF2B5EF4-FFF2-40B4-BE49-F238E27FC236}">
                  <a16:creationId xmlns:a16="http://schemas.microsoft.com/office/drawing/2014/main" id="{34524AD2-7174-48BB-A164-ADD551AA1161}"/>
                </a:ext>
              </a:extLst>
            </p:cNvPr>
            <p:cNvSpPr/>
            <p:nvPr/>
          </p:nvSpPr>
          <p:spPr>
            <a:xfrm>
              <a:off x="11714719" y="3673990"/>
              <a:ext cx="63875" cy="20360"/>
            </a:xfrm>
            <a:custGeom>
              <a:avLst/>
              <a:gdLst/>
              <a:ahLst/>
              <a:cxnLst/>
              <a:rect l="l" t="t" r="r" b="b"/>
              <a:pathLst>
                <a:path w="2949" h="940" extrusionOk="0">
                  <a:moveTo>
                    <a:pt x="2683" y="0"/>
                  </a:moveTo>
                  <a:cubicBezTo>
                    <a:pt x="2667" y="0"/>
                    <a:pt x="2652" y="3"/>
                    <a:pt x="2636" y="8"/>
                  </a:cubicBezTo>
                  <a:cubicBezTo>
                    <a:pt x="2051" y="194"/>
                    <a:pt x="1449" y="516"/>
                    <a:pt x="832" y="516"/>
                  </a:cubicBezTo>
                  <a:cubicBezTo>
                    <a:pt x="657" y="516"/>
                    <a:pt x="482" y="490"/>
                    <a:pt x="305" y="428"/>
                  </a:cubicBezTo>
                  <a:cubicBezTo>
                    <a:pt x="283" y="421"/>
                    <a:pt x="263" y="418"/>
                    <a:pt x="243" y="418"/>
                  </a:cubicBezTo>
                  <a:cubicBezTo>
                    <a:pt x="85" y="418"/>
                    <a:pt x="1" y="638"/>
                    <a:pt x="169" y="724"/>
                  </a:cubicBezTo>
                  <a:cubicBezTo>
                    <a:pt x="462" y="875"/>
                    <a:pt x="772" y="940"/>
                    <a:pt x="1085" y="940"/>
                  </a:cubicBezTo>
                  <a:cubicBezTo>
                    <a:pt x="1692" y="940"/>
                    <a:pt x="2305" y="694"/>
                    <a:pt x="2805" y="349"/>
                  </a:cubicBezTo>
                  <a:cubicBezTo>
                    <a:pt x="2949" y="250"/>
                    <a:pt x="2840" y="0"/>
                    <a:pt x="2683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1619;p44">
              <a:extLst>
                <a:ext uri="{FF2B5EF4-FFF2-40B4-BE49-F238E27FC236}">
                  <a16:creationId xmlns:a16="http://schemas.microsoft.com/office/drawing/2014/main" id="{F7608AD4-945F-4DBE-9583-B45564E70C24}"/>
                </a:ext>
              </a:extLst>
            </p:cNvPr>
            <p:cNvSpPr/>
            <p:nvPr/>
          </p:nvSpPr>
          <p:spPr>
            <a:xfrm>
              <a:off x="11805474" y="3572838"/>
              <a:ext cx="159721" cy="95910"/>
            </a:xfrm>
            <a:custGeom>
              <a:avLst/>
              <a:gdLst/>
              <a:ahLst/>
              <a:cxnLst/>
              <a:rect l="l" t="t" r="r" b="b"/>
              <a:pathLst>
                <a:path w="7374" h="4428" extrusionOk="0">
                  <a:moveTo>
                    <a:pt x="7101" y="0"/>
                  </a:moveTo>
                  <a:cubicBezTo>
                    <a:pt x="7077" y="0"/>
                    <a:pt x="7052" y="6"/>
                    <a:pt x="7028" y="18"/>
                  </a:cubicBezTo>
                  <a:cubicBezTo>
                    <a:pt x="4614" y="1234"/>
                    <a:pt x="2434" y="2836"/>
                    <a:pt x="113" y="4205"/>
                  </a:cubicBezTo>
                  <a:cubicBezTo>
                    <a:pt x="1" y="4271"/>
                    <a:pt x="62" y="4427"/>
                    <a:pt x="170" y="4427"/>
                  </a:cubicBezTo>
                  <a:cubicBezTo>
                    <a:pt x="187" y="4427"/>
                    <a:pt x="206" y="4423"/>
                    <a:pt x="225" y="4414"/>
                  </a:cubicBezTo>
                  <a:cubicBezTo>
                    <a:pt x="2638" y="3236"/>
                    <a:pt x="4945" y="1748"/>
                    <a:pt x="7221" y="329"/>
                  </a:cubicBezTo>
                  <a:cubicBezTo>
                    <a:pt x="7373" y="233"/>
                    <a:pt x="7254" y="0"/>
                    <a:pt x="7101" y="0"/>
                  </a:cubicBezTo>
                  <a:close/>
                </a:path>
              </a:pathLst>
            </a:custGeom>
            <a:solidFill>
              <a:srgbClr val="1D1D1B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3" name="Google Shape;1828;p44">
            <a:extLst>
              <a:ext uri="{FF2B5EF4-FFF2-40B4-BE49-F238E27FC236}">
                <a16:creationId xmlns:a16="http://schemas.microsoft.com/office/drawing/2014/main" id="{70718364-B6B0-458F-A7F8-F01450C9FFF2}"/>
              </a:ext>
            </a:extLst>
          </p:cNvPr>
          <p:cNvGrpSpPr/>
          <p:nvPr/>
        </p:nvGrpSpPr>
        <p:grpSpPr>
          <a:xfrm>
            <a:off x="10047805" y="3067273"/>
            <a:ext cx="1153688" cy="468169"/>
            <a:chOff x="10872253" y="2671284"/>
            <a:chExt cx="668211" cy="271162"/>
          </a:xfrm>
        </p:grpSpPr>
        <p:sp>
          <p:nvSpPr>
            <p:cNvPr id="134" name="Google Shape;1829;p44">
              <a:extLst>
                <a:ext uri="{FF2B5EF4-FFF2-40B4-BE49-F238E27FC236}">
                  <a16:creationId xmlns:a16="http://schemas.microsoft.com/office/drawing/2014/main" id="{06DC1CB0-D773-496C-A097-26B73F056367}"/>
                </a:ext>
              </a:extLst>
            </p:cNvPr>
            <p:cNvSpPr/>
            <p:nvPr/>
          </p:nvSpPr>
          <p:spPr>
            <a:xfrm>
              <a:off x="10872253" y="2727470"/>
              <a:ext cx="210882" cy="214976"/>
            </a:xfrm>
            <a:custGeom>
              <a:avLst/>
              <a:gdLst/>
              <a:ahLst/>
              <a:cxnLst/>
              <a:rect l="l" t="t" r="r" b="b"/>
              <a:pathLst>
                <a:path w="9736" h="9925" extrusionOk="0">
                  <a:moveTo>
                    <a:pt x="4043" y="1201"/>
                  </a:moveTo>
                  <a:cubicBezTo>
                    <a:pt x="4072" y="1458"/>
                    <a:pt x="4270" y="1676"/>
                    <a:pt x="4539" y="1676"/>
                  </a:cubicBezTo>
                  <a:cubicBezTo>
                    <a:pt x="4624" y="1676"/>
                    <a:pt x="4717" y="1653"/>
                    <a:pt x="4814" y="1603"/>
                  </a:cubicBezTo>
                  <a:cubicBezTo>
                    <a:pt x="5055" y="1478"/>
                    <a:pt x="5288" y="1422"/>
                    <a:pt x="5512" y="1422"/>
                  </a:cubicBezTo>
                  <a:cubicBezTo>
                    <a:pt x="6651" y="1422"/>
                    <a:pt x="7535" y="2862"/>
                    <a:pt x="7729" y="3948"/>
                  </a:cubicBezTo>
                  <a:cubicBezTo>
                    <a:pt x="8026" y="5617"/>
                    <a:pt x="6590" y="8404"/>
                    <a:pt x="4626" y="8404"/>
                  </a:cubicBezTo>
                  <a:cubicBezTo>
                    <a:pt x="4580" y="8404"/>
                    <a:pt x="4534" y="8403"/>
                    <a:pt x="4487" y="8400"/>
                  </a:cubicBezTo>
                  <a:cubicBezTo>
                    <a:pt x="2765" y="8286"/>
                    <a:pt x="1569" y="5445"/>
                    <a:pt x="1912" y="4003"/>
                  </a:cubicBezTo>
                  <a:cubicBezTo>
                    <a:pt x="2176" y="2896"/>
                    <a:pt x="3023" y="1785"/>
                    <a:pt x="4043" y="1201"/>
                  </a:cubicBezTo>
                  <a:close/>
                  <a:moveTo>
                    <a:pt x="5536" y="1"/>
                  </a:moveTo>
                  <a:cubicBezTo>
                    <a:pt x="5145" y="1"/>
                    <a:pt x="4759" y="147"/>
                    <a:pt x="4404" y="497"/>
                  </a:cubicBezTo>
                  <a:lnTo>
                    <a:pt x="4404" y="497"/>
                  </a:lnTo>
                  <a:cubicBezTo>
                    <a:pt x="1970" y="1005"/>
                    <a:pt x="0" y="3473"/>
                    <a:pt x="595" y="5987"/>
                  </a:cubicBezTo>
                  <a:cubicBezTo>
                    <a:pt x="1057" y="7941"/>
                    <a:pt x="2669" y="9925"/>
                    <a:pt x="4634" y="9925"/>
                  </a:cubicBezTo>
                  <a:cubicBezTo>
                    <a:pt x="5099" y="9925"/>
                    <a:pt x="5585" y="9814"/>
                    <a:pt x="6079" y="9565"/>
                  </a:cubicBezTo>
                  <a:cubicBezTo>
                    <a:pt x="8360" y="8416"/>
                    <a:pt x="9735" y="5334"/>
                    <a:pt x="8784" y="2923"/>
                  </a:cubicBezTo>
                  <a:cubicBezTo>
                    <a:pt x="8329" y="1773"/>
                    <a:pt x="6898" y="1"/>
                    <a:pt x="553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1830;p44">
              <a:extLst>
                <a:ext uri="{FF2B5EF4-FFF2-40B4-BE49-F238E27FC236}">
                  <a16:creationId xmlns:a16="http://schemas.microsoft.com/office/drawing/2014/main" id="{97A4F9CA-BAC6-4240-879D-80C9736B185F}"/>
                </a:ext>
              </a:extLst>
            </p:cNvPr>
            <p:cNvSpPr/>
            <p:nvPr/>
          </p:nvSpPr>
          <p:spPr>
            <a:xfrm>
              <a:off x="11050688" y="2761974"/>
              <a:ext cx="123527" cy="41587"/>
            </a:xfrm>
            <a:custGeom>
              <a:avLst/>
              <a:gdLst/>
              <a:ahLst/>
              <a:cxnLst/>
              <a:rect l="l" t="t" r="r" b="b"/>
              <a:pathLst>
                <a:path w="5703" h="1920" extrusionOk="0">
                  <a:moveTo>
                    <a:pt x="3895" y="0"/>
                  </a:moveTo>
                  <a:cubicBezTo>
                    <a:pt x="3307" y="0"/>
                    <a:pt x="2712" y="100"/>
                    <a:pt x="2346" y="170"/>
                  </a:cubicBezTo>
                  <a:cubicBezTo>
                    <a:pt x="1800" y="273"/>
                    <a:pt x="1226" y="405"/>
                    <a:pt x="733" y="676"/>
                  </a:cubicBezTo>
                  <a:cubicBezTo>
                    <a:pt x="173" y="982"/>
                    <a:pt x="228" y="1150"/>
                    <a:pt x="43" y="1679"/>
                  </a:cubicBezTo>
                  <a:cubicBezTo>
                    <a:pt x="1" y="1798"/>
                    <a:pt x="103" y="1919"/>
                    <a:pt x="213" y="1919"/>
                  </a:cubicBezTo>
                  <a:cubicBezTo>
                    <a:pt x="249" y="1919"/>
                    <a:pt x="285" y="1906"/>
                    <a:pt x="319" y="1876"/>
                  </a:cubicBezTo>
                  <a:cubicBezTo>
                    <a:pt x="891" y="1340"/>
                    <a:pt x="1718" y="1106"/>
                    <a:pt x="2501" y="978"/>
                  </a:cubicBezTo>
                  <a:cubicBezTo>
                    <a:pt x="2872" y="917"/>
                    <a:pt x="3255" y="872"/>
                    <a:pt x="3634" y="872"/>
                  </a:cubicBezTo>
                  <a:cubicBezTo>
                    <a:pt x="3771" y="872"/>
                    <a:pt x="3908" y="878"/>
                    <a:pt x="4044" y="891"/>
                  </a:cubicBezTo>
                  <a:cubicBezTo>
                    <a:pt x="4535" y="938"/>
                    <a:pt x="4793" y="1165"/>
                    <a:pt x="5218" y="1353"/>
                  </a:cubicBezTo>
                  <a:cubicBezTo>
                    <a:pt x="5249" y="1367"/>
                    <a:pt x="5282" y="1373"/>
                    <a:pt x="5317" y="1373"/>
                  </a:cubicBezTo>
                  <a:cubicBezTo>
                    <a:pt x="5496" y="1373"/>
                    <a:pt x="5703" y="1206"/>
                    <a:pt x="5680" y="1025"/>
                  </a:cubicBezTo>
                  <a:cubicBezTo>
                    <a:pt x="5581" y="210"/>
                    <a:pt x="4746" y="0"/>
                    <a:pt x="389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831;p44">
              <a:extLst>
                <a:ext uri="{FF2B5EF4-FFF2-40B4-BE49-F238E27FC236}">
                  <a16:creationId xmlns:a16="http://schemas.microsoft.com/office/drawing/2014/main" id="{B3CA0776-EBCA-4D0E-AAD0-E37D48BF4F8D}"/>
                </a:ext>
              </a:extLst>
            </p:cNvPr>
            <p:cNvSpPr/>
            <p:nvPr/>
          </p:nvSpPr>
          <p:spPr>
            <a:xfrm>
              <a:off x="11127711" y="2717008"/>
              <a:ext cx="206506" cy="211120"/>
            </a:xfrm>
            <a:custGeom>
              <a:avLst/>
              <a:gdLst/>
              <a:ahLst/>
              <a:cxnLst/>
              <a:rect l="l" t="t" r="r" b="b"/>
              <a:pathLst>
                <a:path w="9534" h="9747" extrusionOk="0">
                  <a:moveTo>
                    <a:pt x="5555" y="975"/>
                  </a:moveTo>
                  <a:cubicBezTo>
                    <a:pt x="5570" y="1117"/>
                    <a:pt x="5642" y="1261"/>
                    <a:pt x="5789" y="1382"/>
                  </a:cubicBezTo>
                  <a:cubicBezTo>
                    <a:pt x="6556" y="2014"/>
                    <a:pt x="7443" y="2474"/>
                    <a:pt x="7757" y="3459"/>
                  </a:cubicBezTo>
                  <a:cubicBezTo>
                    <a:pt x="8086" y="4494"/>
                    <a:pt x="7636" y="5813"/>
                    <a:pt x="7197" y="6799"/>
                  </a:cubicBezTo>
                  <a:cubicBezTo>
                    <a:pt x="6723" y="7862"/>
                    <a:pt x="5666" y="8491"/>
                    <a:pt x="4576" y="8491"/>
                  </a:cubicBezTo>
                  <a:cubicBezTo>
                    <a:pt x="4098" y="8491"/>
                    <a:pt x="3615" y="8370"/>
                    <a:pt x="3171" y="8112"/>
                  </a:cubicBezTo>
                  <a:cubicBezTo>
                    <a:pt x="1400" y="7085"/>
                    <a:pt x="1243" y="4766"/>
                    <a:pt x="2253" y="3140"/>
                  </a:cubicBezTo>
                  <a:cubicBezTo>
                    <a:pt x="2719" y="2390"/>
                    <a:pt x="3404" y="1780"/>
                    <a:pt x="4170" y="1346"/>
                  </a:cubicBezTo>
                  <a:cubicBezTo>
                    <a:pt x="4630" y="1086"/>
                    <a:pt x="5086" y="1023"/>
                    <a:pt x="5555" y="975"/>
                  </a:cubicBezTo>
                  <a:close/>
                  <a:moveTo>
                    <a:pt x="5388" y="1"/>
                  </a:moveTo>
                  <a:cubicBezTo>
                    <a:pt x="5270" y="1"/>
                    <a:pt x="5121" y="16"/>
                    <a:pt x="4923" y="49"/>
                  </a:cubicBezTo>
                  <a:cubicBezTo>
                    <a:pt x="4229" y="164"/>
                    <a:pt x="3587" y="544"/>
                    <a:pt x="3014" y="940"/>
                  </a:cubicBezTo>
                  <a:cubicBezTo>
                    <a:pt x="2000" y="1636"/>
                    <a:pt x="1190" y="2618"/>
                    <a:pt x="775" y="3785"/>
                  </a:cubicBezTo>
                  <a:cubicBezTo>
                    <a:pt x="1" y="5959"/>
                    <a:pt x="918" y="8615"/>
                    <a:pt x="3159" y="9488"/>
                  </a:cubicBezTo>
                  <a:cubicBezTo>
                    <a:pt x="3611" y="9663"/>
                    <a:pt x="4090" y="9747"/>
                    <a:pt x="4571" y="9747"/>
                  </a:cubicBezTo>
                  <a:cubicBezTo>
                    <a:pt x="6030" y="9747"/>
                    <a:pt x="7500" y="8979"/>
                    <a:pt x="8213" y="7678"/>
                  </a:cubicBezTo>
                  <a:cubicBezTo>
                    <a:pt x="8844" y="6528"/>
                    <a:pt x="9533" y="4365"/>
                    <a:pt x="9101" y="3060"/>
                  </a:cubicBezTo>
                  <a:cubicBezTo>
                    <a:pt x="8708" y="1871"/>
                    <a:pt x="7521" y="1049"/>
                    <a:pt x="6518" y="405"/>
                  </a:cubicBezTo>
                  <a:cubicBezTo>
                    <a:pt x="6399" y="329"/>
                    <a:pt x="6279" y="296"/>
                    <a:pt x="6166" y="296"/>
                  </a:cubicBezTo>
                  <a:cubicBezTo>
                    <a:pt x="6155" y="296"/>
                    <a:pt x="6144" y="296"/>
                    <a:pt x="6133" y="297"/>
                  </a:cubicBezTo>
                  <a:lnTo>
                    <a:pt x="6133" y="297"/>
                  </a:lnTo>
                  <a:cubicBezTo>
                    <a:pt x="5816" y="126"/>
                    <a:pt x="5730" y="1"/>
                    <a:pt x="538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1832;p44">
              <a:extLst>
                <a:ext uri="{FF2B5EF4-FFF2-40B4-BE49-F238E27FC236}">
                  <a16:creationId xmlns:a16="http://schemas.microsoft.com/office/drawing/2014/main" id="{3CEBFD13-DCD6-406D-84D6-CF0F8E533279}"/>
                </a:ext>
              </a:extLst>
            </p:cNvPr>
            <p:cNvSpPr/>
            <p:nvPr/>
          </p:nvSpPr>
          <p:spPr>
            <a:xfrm>
              <a:off x="11303699" y="2723181"/>
              <a:ext cx="236765" cy="100286"/>
            </a:xfrm>
            <a:custGeom>
              <a:avLst/>
              <a:gdLst/>
              <a:ahLst/>
              <a:cxnLst/>
              <a:rect l="l" t="t" r="r" b="b"/>
              <a:pathLst>
                <a:path w="10931" h="4630" extrusionOk="0">
                  <a:moveTo>
                    <a:pt x="8952" y="1"/>
                  </a:moveTo>
                  <a:cubicBezTo>
                    <a:pt x="8688" y="1"/>
                    <a:pt x="8393" y="56"/>
                    <a:pt x="8064" y="178"/>
                  </a:cubicBezTo>
                  <a:cubicBezTo>
                    <a:pt x="6557" y="735"/>
                    <a:pt x="5001" y="1450"/>
                    <a:pt x="3583" y="2207"/>
                  </a:cubicBezTo>
                  <a:cubicBezTo>
                    <a:pt x="2535" y="2767"/>
                    <a:pt x="1538" y="3593"/>
                    <a:pt x="379" y="3908"/>
                  </a:cubicBezTo>
                  <a:cubicBezTo>
                    <a:pt x="0" y="4011"/>
                    <a:pt x="23" y="4630"/>
                    <a:pt x="439" y="4630"/>
                  </a:cubicBezTo>
                  <a:cubicBezTo>
                    <a:pt x="444" y="4630"/>
                    <a:pt x="449" y="4630"/>
                    <a:pt x="454" y="4629"/>
                  </a:cubicBezTo>
                  <a:lnTo>
                    <a:pt x="454" y="4628"/>
                  </a:lnTo>
                  <a:cubicBezTo>
                    <a:pt x="1876" y="4577"/>
                    <a:pt x="3074" y="3759"/>
                    <a:pt x="4323" y="3169"/>
                  </a:cubicBezTo>
                  <a:cubicBezTo>
                    <a:pt x="5264" y="2725"/>
                    <a:pt x="6246" y="2430"/>
                    <a:pt x="7206" y="2042"/>
                  </a:cubicBezTo>
                  <a:cubicBezTo>
                    <a:pt x="7522" y="1915"/>
                    <a:pt x="8272" y="1369"/>
                    <a:pt x="8652" y="1369"/>
                  </a:cubicBezTo>
                  <a:cubicBezTo>
                    <a:pt x="8669" y="1369"/>
                    <a:pt x="8686" y="1370"/>
                    <a:pt x="8702" y="1373"/>
                  </a:cubicBezTo>
                  <a:cubicBezTo>
                    <a:pt x="9622" y="1512"/>
                    <a:pt x="9481" y="2614"/>
                    <a:pt x="9496" y="3343"/>
                  </a:cubicBezTo>
                  <a:cubicBezTo>
                    <a:pt x="9505" y="3777"/>
                    <a:pt x="9819" y="3982"/>
                    <a:pt x="10150" y="3982"/>
                  </a:cubicBezTo>
                  <a:cubicBezTo>
                    <a:pt x="10525" y="3982"/>
                    <a:pt x="10921" y="3720"/>
                    <a:pt x="10924" y="3235"/>
                  </a:cubicBezTo>
                  <a:cubicBezTo>
                    <a:pt x="10930" y="1693"/>
                    <a:pt x="10414" y="1"/>
                    <a:pt x="895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1833;p44">
              <a:extLst>
                <a:ext uri="{FF2B5EF4-FFF2-40B4-BE49-F238E27FC236}">
                  <a16:creationId xmlns:a16="http://schemas.microsoft.com/office/drawing/2014/main" id="{05898905-A4E9-49E0-9064-8A2470E493FC}"/>
                </a:ext>
              </a:extLst>
            </p:cNvPr>
            <p:cNvSpPr/>
            <p:nvPr/>
          </p:nvSpPr>
          <p:spPr>
            <a:xfrm>
              <a:off x="10903617" y="2790630"/>
              <a:ext cx="135570" cy="64503"/>
            </a:xfrm>
            <a:custGeom>
              <a:avLst/>
              <a:gdLst/>
              <a:ahLst/>
              <a:cxnLst/>
              <a:rect l="l" t="t" r="r" b="b"/>
              <a:pathLst>
                <a:path w="6259" h="2978" extrusionOk="0">
                  <a:moveTo>
                    <a:pt x="6016" y="1"/>
                  </a:moveTo>
                  <a:cubicBezTo>
                    <a:pt x="5993" y="1"/>
                    <a:pt x="5970" y="5"/>
                    <a:pt x="5947" y="16"/>
                  </a:cubicBezTo>
                  <a:cubicBezTo>
                    <a:pt x="5069" y="423"/>
                    <a:pt x="4143" y="665"/>
                    <a:pt x="3270" y="1094"/>
                  </a:cubicBezTo>
                  <a:cubicBezTo>
                    <a:pt x="2818" y="1317"/>
                    <a:pt x="2345" y="1500"/>
                    <a:pt x="1900" y="1736"/>
                  </a:cubicBezTo>
                  <a:cubicBezTo>
                    <a:pt x="1306" y="2051"/>
                    <a:pt x="800" y="2592"/>
                    <a:pt x="133" y="2741"/>
                  </a:cubicBezTo>
                  <a:cubicBezTo>
                    <a:pt x="0" y="2770"/>
                    <a:pt x="46" y="2977"/>
                    <a:pt x="172" y="2977"/>
                  </a:cubicBezTo>
                  <a:cubicBezTo>
                    <a:pt x="175" y="2977"/>
                    <a:pt x="179" y="2977"/>
                    <a:pt x="182" y="2977"/>
                  </a:cubicBezTo>
                  <a:lnTo>
                    <a:pt x="184" y="2976"/>
                  </a:lnTo>
                  <a:cubicBezTo>
                    <a:pt x="1155" y="2888"/>
                    <a:pt x="2108" y="2176"/>
                    <a:pt x="2982" y="1779"/>
                  </a:cubicBezTo>
                  <a:cubicBezTo>
                    <a:pt x="3636" y="1482"/>
                    <a:pt x="4263" y="1176"/>
                    <a:pt x="4948" y="964"/>
                  </a:cubicBezTo>
                  <a:cubicBezTo>
                    <a:pt x="5473" y="801"/>
                    <a:pt x="5818" y="720"/>
                    <a:pt x="6164" y="277"/>
                  </a:cubicBezTo>
                  <a:cubicBezTo>
                    <a:pt x="6259" y="156"/>
                    <a:pt x="6147" y="1"/>
                    <a:pt x="601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834;p44">
              <a:extLst>
                <a:ext uri="{FF2B5EF4-FFF2-40B4-BE49-F238E27FC236}">
                  <a16:creationId xmlns:a16="http://schemas.microsoft.com/office/drawing/2014/main" id="{F86B72F7-A4ED-40BC-8EA3-4F32C00BD87A}"/>
                </a:ext>
              </a:extLst>
            </p:cNvPr>
            <p:cNvSpPr/>
            <p:nvPr/>
          </p:nvSpPr>
          <p:spPr>
            <a:xfrm>
              <a:off x="11045945" y="2671284"/>
              <a:ext cx="224333" cy="110293"/>
            </a:xfrm>
            <a:custGeom>
              <a:avLst/>
              <a:gdLst/>
              <a:ahLst/>
              <a:cxnLst/>
              <a:rect l="l" t="t" r="r" b="b"/>
              <a:pathLst>
                <a:path w="10357" h="5092" extrusionOk="0">
                  <a:moveTo>
                    <a:pt x="8221" y="0"/>
                  </a:moveTo>
                  <a:cubicBezTo>
                    <a:pt x="7799" y="0"/>
                    <a:pt x="7317" y="170"/>
                    <a:pt x="6732" y="520"/>
                  </a:cubicBezTo>
                  <a:cubicBezTo>
                    <a:pt x="4529" y="1840"/>
                    <a:pt x="2502" y="3812"/>
                    <a:pt x="132" y="4826"/>
                  </a:cubicBezTo>
                  <a:cubicBezTo>
                    <a:pt x="0" y="4882"/>
                    <a:pt x="33" y="5092"/>
                    <a:pt x="174" y="5092"/>
                  </a:cubicBezTo>
                  <a:cubicBezTo>
                    <a:pt x="181" y="5092"/>
                    <a:pt x="188" y="5091"/>
                    <a:pt x="195" y="5090"/>
                  </a:cubicBezTo>
                  <a:cubicBezTo>
                    <a:pt x="1720" y="4879"/>
                    <a:pt x="3229" y="3748"/>
                    <a:pt x="4535" y="2983"/>
                  </a:cubicBezTo>
                  <a:cubicBezTo>
                    <a:pt x="5016" y="2700"/>
                    <a:pt x="5514" y="2444"/>
                    <a:pt x="5993" y="2156"/>
                  </a:cubicBezTo>
                  <a:cubicBezTo>
                    <a:pt x="6675" y="1746"/>
                    <a:pt x="7030" y="1390"/>
                    <a:pt x="7675" y="1390"/>
                  </a:cubicBezTo>
                  <a:cubicBezTo>
                    <a:pt x="7822" y="1390"/>
                    <a:pt x="7985" y="1409"/>
                    <a:pt x="8171" y="1450"/>
                  </a:cubicBezTo>
                  <a:cubicBezTo>
                    <a:pt x="8957" y="1624"/>
                    <a:pt x="8822" y="1609"/>
                    <a:pt x="9312" y="2137"/>
                  </a:cubicBezTo>
                  <a:cubicBezTo>
                    <a:pt x="9412" y="2244"/>
                    <a:pt x="9536" y="2290"/>
                    <a:pt x="9659" y="2290"/>
                  </a:cubicBezTo>
                  <a:cubicBezTo>
                    <a:pt x="10010" y="2290"/>
                    <a:pt x="10356" y="1920"/>
                    <a:pt x="10134" y="1548"/>
                  </a:cubicBezTo>
                  <a:cubicBezTo>
                    <a:pt x="9531" y="537"/>
                    <a:pt x="8972" y="0"/>
                    <a:pt x="822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6" name="Google Shape;866;p31"/>
          <p:cNvGrpSpPr/>
          <p:nvPr/>
        </p:nvGrpSpPr>
        <p:grpSpPr>
          <a:xfrm>
            <a:off x="379270" y="2284254"/>
            <a:ext cx="2534797" cy="3435065"/>
            <a:chOff x="1146625" y="2025923"/>
            <a:chExt cx="1901098" cy="2324526"/>
          </a:xfrm>
        </p:grpSpPr>
        <p:sp>
          <p:nvSpPr>
            <p:cNvPr id="867" name="Google Shape;867;p31"/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31"/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69" name="Google Shape;869;p31"/>
          <p:cNvGrpSpPr/>
          <p:nvPr/>
        </p:nvGrpSpPr>
        <p:grpSpPr>
          <a:xfrm>
            <a:off x="3539735" y="2284254"/>
            <a:ext cx="2534797" cy="3435065"/>
            <a:chOff x="3621450" y="2025923"/>
            <a:chExt cx="1901098" cy="2324526"/>
          </a:xfrm>
        </p:grpSpPr>
        <p:sp>
          <p:nvSpPr>
            <p:cNvPr id="870" name="Google Shape;870;p31"/>
            <p:cNvSpPr/>
            <p:nvPr/>
          </p:nvSpPr>
          <p:spPr>
            <a:xfrm>
              <a:off x="3621450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3693451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72" name="Google Shape;872;p31"/>
          <p:cNvGrpSpPr/>
          <p:nvPr/>
        </p:nvGrpSpPr>
        <p:grpSpPr>
          <a:xfrm>
            <a:off x="6575098" y="2389869"/>
            <a:ext cx="2534797" cy="3378680"/>
            <a:chOff x="6096275" y="2025923"/>
            <a:chExt cx="1901098" cy="2324526"/>
          </a:xfrm>
        </p:grpSpPr>
        <p:sp>
          <p:nvSpPr>
            <p:cNvPr id="873" name="Google Shape;873;p31"/>
            <p:cNvSpPr/>
            <p:nvPr/>
          </p:nvSpPr>
          <p:spPr>
            <a:xfrm>
              <a:off x="609627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616827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75" name="Google Shape;875;p31"/>
          <p:cNvSpPr txBox="1">
            <a:spLocks noGrp="1"/>
          </p:cNvSpPr>
          <p:nvPr>
            <p:ph type="subTitle" idx="1"/>
          </p:nvPr>
        </p:nvSpPr>
        <p:spPr>
          <a:xfrm>
            <a:off x="515669" y="3242562"/>
            <a:ext cx="2262000" cy="154269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228594" indent="-228594" algn="l">
              <a:buFontTx/>
              <a:buChar char="-"/>
            </a:pPr>
            <a:r>
              <a:rPr lang="en-ID" sz="1600" dirty="0" err="1"/>
              <a:t>Teori</a:t>
            </a:r>
            <a:r>
              <a:rPr lang="en-ID" sz="1600" dirty="0"/>
              <a:t> dan </a:t>
            </a:r>
            <a:r>
              <a:rPr lang="en-ID" sz="1600" dirty="0" err="1"/>
              <a:t>konsep</a:t>
            </a:r>
            <a:r>
              <a:rPr lang="en-ID" sz="1600" dirty="0"/>
              <a:t> SI</a:t>
            </a:r>
          </a:p>
          <a:p>
            <a:pPr marL="228594" indent="-228594" algn="l">
              <a:buFontTx/>
              <a:buChar char="-"/>
            </a:pPr>
            <a:r>
              <a:rPr lang="en-ID" sz="1600" dirty="0" err="1"/>
              <a:t>Pereencanaan</a:t>
            </a:r>
            <a:r>
              <a:rPr lang="en-ID" sz="1600" dirty="0"/>
              <a:t> SI</a:t>
            </a:r>
          </a:p>
          <a:p>
            <a:pPr marL="228594" indent="-228594" algn="l">
              <a:buFontTx/>
              <a:buChar char="-"/>
            </a:pPr>
            <a:r>
              <a:rPr lang="en-ID" sz="1600" dirty="0" err="1"/>
              <a:t>Teknologi</a:t>
            </a:r>
            <a:r>
              <a:rPr lang="en-ID" sz="1600" dirty="0"/>
              <a:t> </a:t>
            </a:r>
            <a:r>
              <a:rPr lang="en-ID" sz="1600" dirty="0" err="1"/>
              <a:t>Informasi</a:t>
            </a:r>
            <a:endParaRPr lang="en-ID" sz="1600" dirty="0"/>
          </a:p>
          <a:p>
            <a:pPr marL="228594" indent="-228594" algn="l">
              <a:buFontTx/>
              <a:buChar char="-"/>
            </a:pPr>
            <a:r>
              <a:rPr lang="en-ID" sz="1600" dirty="0" err="1"/>
              <a:t>Jaringan</a:t>
            </a:r>
            <a:r>
              <a:rPr lang="en-ID" sz="1600" dirty="0"/>
              <a:t> </a:t>
            </a:r>
            <a:r>
              <a:rPr lang="en-ID" sz="1600" dirty="0" err="1"/>
              <a:t>Informasi</a:t>
            </a:r>
            <a:endParaRPr sz="1600" dirty="0"/>
          </a:p>
        </p:txBody>
      </p:sp>
      <p:sp>
        <p:nvSpPr>
          <p:cNvPr id="876" name="Google Shape;876;p31"/>
          <p:cNvSpPr txBox="1">
            <a:spLocks noGrp="1"/>
          </p:cNvSpPr>
          <p:nvPr>
            <p:ph type="subTitle" idx="2"/>
          </p:nvPr>
        </p:nvSpPr>
        <p:spPr>
          <a:xfrm>
            <a:off x="3676135" y="3429000"/>
            <a:ext cx="2262000" cy="1854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228594" indent="-228594" algn="l">
              <a:buFontTx/>
              <a:buChar char="-"/>
            </a:pPr>
            <a:r>
              <a:rPr lang="en-US" sz="1600" dirty="0" err="1"/>
              <a:t>Pemrosessan</a:t>
            </a:r>
            <a:r>
              <a:rPr lang="en-US" sz="1600" dirty="0"/>
              <a:t> SI</a:t>
            </a:r>
          </a:p>
          <a:p>
            <a:pPr marL="228594" indent="-228594" algn="l">
              <a:buFontTx/>
              <a:buChar char="-"/>
            </a:pP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dasar</a:t>
            </a:r>
            <a:r>
              <a:rPr lang="en-US" sz="1600" dirty="0"/>
              <a:t> SI</a:t>
            </a:r>
          </a:p>
          <a:p>
            <a:pPr marL="228594" indent="-228594" algn="l">
              <a:buFontTx/>
              <a:buChar char="-"/>
            </a:pPr>
            <a:r>
              <a:rPr lang="en-US" sz="1600" dirty="0"/>
              <a:t>Forecasting</a:t>
            </a:r>
          </a:p>
          <a:p>
            <a:pPr marL="228594" indent="-228594" algn="l">
              <a:buFontTx/>
              <a:buChar char="-"/>
            </a:pPr>
            <a:r>
              <a:rPr lang="en-US" sz="1600" dirty="0" err="1"/>
              <a:t>Pemecahan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endParaRPr sz="1600" dirty="0"/>
          </a:p>
        </p:txBody>
      </p:sp>
      <p:sp>
        <p:nvSpPr>
          <p:cNvPr id="877" name="Google Shape;877;p31"/>
          <p:cNvSpPr txBox="1">
            <a:spLocks noGrp="1"/>
          </p:cNvSpPr>
          <p:nvPr>
            <p:ph type="subTitle" idx="3"/>
          </p:nvPr>
        </p:nvSpPr>
        <p:spPr>
          <a:xfrm>
            <a:off x="6633137" y="3367069"/>
            <a:ext cx="2262000" cy="217622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228594" indent="-228594" algn="l">
              <a:buFontTx/>
              <a:buChar char="-"/>
            </a:pPr>
            <a:r>
              <a:rPr lang="en-US" sz="1600" dirty="0" err="1"/>
              <a:t>Profesional</a:t>
            </a:r>
            <a:r>
              <a:rPr lang="en-US" sz="1600" dirty="0"/>
              <a:t> 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endParaRPr lang="en-US" sz="1600" dirty="0"/>
          </a:p>
          <a:p>
            <a:pPr marL="228594" indent="-228594" algn="l">
              <a:buFontTx/>
              <a:buChar char="-"/>
            </a:pPr>
            <a:r>
              <a:rPr lang="en-US" sz="1600" dirty="0" err="1"/>
              <a:t>Analisis</a:t>
            </a:r>
            <a:r>
              <a:rPr lang="en-US" sz="1600" dirty="0"/>
              <a:t> 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endParaRPr lang="en-US" sz="1600" dirty="0"/>
          </a:p>
          <a:p>
            <a:pPr marL="228594" indent="-228594" algn="l">
              <a:buFontTx/>
              <a:buChar char="-"/>
            </a:pPr>
            <a:r>
              <a:rPr lang="en-US" sz="1600" dirty="0" err="1"/>
              <a:t>Penyusunan</a:t>
            </a:r>
            <a:r>
              <a:rPr lang="en-US" sz="1600" dirty="0"/>
              <a:t> </a:t>
            </a:r>
            <a:r>
              <a:rPr lang="en-US" sz="1600" dirty="0" err="1"/>
              <a:t>Strategi</a:t>
            </a:r>
            <a:r>
              <a:rPr lang="en-US" sz="1600" dirty="0"/>
              <a:t> 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endParaRPr lang="en-US" sz="1600" dirty="0"/>
          </a:p>
          <a:p>
            <a:pPr marL="228594" indent="-228594" algn="l">
              <a:buFontTx/>
              <a:buChar char="-"/>
            </a:pPr>
            <a:r>
              <a:rPr lang="en-US" sz="1600" dirty="0" err="1"/>
              <a:t>Pemilikan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endParaRPr sz="1600" dirty="0"/>
          </a:p>
        </p:txBody>
      </p:sp>
      <p:sp>
        <p:nvSpPr>
          <p:cNvPr id="878" name="Google Shape;878;p31"/>
          <p:cNvSpPr txBox="1">
            <a:spLocks noGrp="1"/>
          </p:cNvSpPr>
          <p:nvPr>
            <p:ph type="ctrTitle" idx="6"/>
          </p:nvPr>
        </p:nvSpPr>
        <p:spPr>
          <a:xfrm>
            <a:off x="2407020" y="682555"/>
            <a:ext cx="68352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Lingkup</a:t>
            </a:r>
            <a:r>
              <a:rPr lang="en-ID" dirty="0"/>
              <a:t> SI</a:t>
            </a:r>
            <a:endParaRPr dirty="0"/>
          </a:p>
        </p:txBody>
      </p:sp>
      <p:sp>
        <p:nvSpPr>
          <p:cNvPr id="879" name="Google Shape;879;p31"/>
          <p:cNvSpPr txBox="1">
            <a:spLocks noGrp="1"/>
          </p:cNvSpPr>
          <p:nvPr>
            <p:ph type="ctrTitle"/>
          </p:nvPr>
        </p:nvSpPr>
        <p:spPr>
          <a:xfrm>
            <a:off x="650653" y="2284253"/>
            <a:ext cx="1992000" cy="901923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/>
              <a:t>Dasar-</a:t>
            </a:r>
            <a:r>
              <a:rPr lang="en-ID" dirty="0" err="1"/>
              <a:t>dasar</a:t>
            </a:r>
            <a:r>
              <a:rPr lang="en-ID" dirty="0"/>
              <a:t>  </a:t>
            </a:r>
            <a:r>
              <a:rPr lang="en-ID" dirty="0" err="1"/>
              <a:t>Informasi</a:t>
            </a:r>
            <a:endParaRPr dirty="0"/>
          </a:p>
        </p:txBody>
      </p:sp>
      <p:sp>
        <p:nvSpPr>
          <p:cNvPr id="880" name="Google Shape;880;p31"/>
          <p:cNvSpPr txBox="1">
            <a:spLocks noGrp="1"/>
          </p:cNvSpPr>
          <p:nvPr>
            <p:ph type="ctrTitle" idx="4"/>
          </p:nvPr>
        </p:nvSpPr>
        <p:spPr>
          <a:xfrm>
            <a:off x="3811119" y="2284254"/>
            <a:ext cx="1992000" cy="75611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 err="1"/>
              <a:t>Peralatan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dirty="0"/>
          </a:p>
        </p:txBody>
      </p:sp>
      <p:sp>
        <p:nvSpPr>
          <p:cNvPr id="881" name="Google Shape;881;p31"/>
          <p:cNvSpPr txBox="1">
            <a:spLocks noGrp="1"/>
          </p:cNvSpPr>
          <p:nvPr>
            <p:ph type="ctrTitle" idx="5"/>
          </p:nvPr>
        </p:nvSpPr>
        <p:spPr>
          <a:xfrm>
            <a:off x="6817657" y="2182225"/>
            <a:ext cx="1992000" cy="977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ID" dirty="0" err="1"/>
              <a:t>Spesialisasi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dirty="0"/>
          </a:p>
        </p:txBody>
      </p:sp>
      <p:grpSp>
        <p:nvGrpSpPr>
          <p:cNvPr id="22" name="Google Shape;872;p31">
            <a:extLst>
              <a:ext uri="{FF2B5EF4-FFF2-40B4-BE49-F238E27FC236}">
                <a16:creationId xmlns:a16="http://schemas.microsoft.com/office/drawing/2014/main" id="{118D1AC2-2A3E-40BB-80E6-12AB700FDE8B}"/>
              </a:ext>
            </a:extLst>
          </p:cNvPr>
          <p:cNvGrpSpPr/>
          <p:nvPr/>
        </p:nvGrpSpPr>
        <p:grpSpPr>
          <a:xfrm>
            <a:off x="9325366" y="2340639"/>
            <a:ext cx="2752841" cy="3429555"/>
            <a:chOff x="6096275" y="2025923"/>
            <a:chExt cx="1901098" cy="2324526"/>
          </a:xfrm>
        </p:grpSpPr>
        <p:sp>
          <p:nvSpPr>
            <p:cNvPr id="23" name="Google Shape;873;p31">
              <a:extLst>
                <a:ext uri="{FF2B5EF4-FFF2-40B4-BE49-F238E27FC236}">
                  <a16:creationId xmlns:a16="http://schemas.microsoft.com/office/drawing/2014/main" id="{EFA2217E-B49E-4B4C-946E-BD58179FDC0E}"/>
                </a:ext>
              </a:extLst>
            </p:cNvPr>
            <p:cNvSpPr/>
            <p:nvPr/>
          </p:nvSpPr>
          <p:spPr>
            <a:xfrm>
              <a:off x="609627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874;p31">
              <a:extLst>
                <a:ext uri="{FF2B5EF4-FFF2-40B4-BE49-F238E27FC236}">
                  <a16:creationId xmlns:a16="http://schemas.microsoft.com/office/drawing/2014/main" id="{E60E8C14-ED27-4AD4-ACAE-6E853A0723C7}"/>
                </a:ext>
              </a:extLst>
            </p:cNvPr>
            <p:cNvSpPr/>
            <p:nvPr/>
          </p:nvSpPr>
          <p:spPr>
            <a:xfrm>
              <a:off x="616827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877;p31">
            <a:extLst>
              <a:ext uri="{FF2B5EF4-FFF2-40B4-BE49-F238E27FC236}">
                <a16:creationId xmlns:a16="http://schemas.microsoft.com/office/drawing/2014/main" id="{CAD6E713-6168-4AED-8ECA-BDE6492A44CC}"/>
              </a:ext>
            </a:extLst>
          </p:cNvPr>
          <p:cNvSpPr txBox="1">
            <a:spLocks/>
          </p:cNvSpPr>
          <p:nvPr/>
        </p:nvSpPr>
        <p:spPr>
          <a:xfrm>
            <a:off x="9461767" y="3429000"/>
            <a:ext cx="2262000" cy="18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228594" indent="-228594" algn="l" defTabSz="1219170">
              <a:buFontTx/>
              <a:buChar char="-"/>
            </a:pPr>
            <a:r>
              <a:rPr lang="en-GB" sz="1600" kern="0" dirty="0" err="1"/>
              <a:t>Keamanan</a:t>
            </a:r>
            <a:r>
              <a:rPr lang="en-GB" sz="1600" kern="0" dirty="0"/>
              <a:t> </a:t>
            </a:r>
            <a:r>
              <a:rPr lang="en-GB" sz="1600" kern="0" dirty="0" err="1"/>
              <a:t>Informasi</a:t>
            </a:r>
            <a:endParaRPr lang="en-GB" sz="1600" kern="0" dirty="0"/>
          </a:p>
          <a:p>
            <a:pPr marL="228594" indent="-228594" algn="l" defTabSz="1219170">
              <a:buFontTx/>
              <a:buChar char="-"/>
            </a:pPr>
            <a:r>
              <a:rPr lang="en-GB" sz="1600" kern="0" dirty="0" err="1"/>
              <a:t>Aturan</a:t>
            </a:r>
            <a:r>
              <a:rPr lang="en-GB" sz="1600" kern="0" dirty="0"/>
              <a:t> hokum </a:t>
            </a:r>
            <a:r>
              <a:rPr lang="en-GB" sz="1600" kern="0" dirty="0" err="1"/>
              <a:t>informasi</a:t>
            </a:r>
            <a:endParaRPr lang="en-GB" sz="1600" kern="0" dirty="0"/>
          </a:p>
          <a:p>
            <a:pPr marL="228594" indent="-228594" algn="l" defTabSz="1219170">
              <a:buFontTx/>
              <a:buChar char="-"/>
            </a:pPr>
            <a:r>
              <a:rPr lang="en-GB" sz="1600" kern="0" dirty="0" err="1"/>
              <a:t>Inovasi</a:t>
            </a:r>
            <a:r>
              <a:rPr lang="en-GB" sz="1600" kern="0" dirty="0"/>
              <a:t> </a:t>
            </a:r>
            <a:r>
              <a:rPr lang="en-GB" sz="1600" kern="0" dirty="0" err="1"/>
              <a:t>informasi</a:t>
            </a:r>
            <a:endParaRPr lang="en-GB" sz="1600" kern="0" dirty="0"/>
          </a:p>
        </p:txBody>
      </p:sp>
      <p:sp>
        <p:nvSpPr>
          <p:cNvPr id="26" name="Google Shape;881;p31">
            <a:extLst>
              <a:ext uri="{FF2B5EF4-FFF2-40B4-BE49-F238E27FC236}">
                <a16:creationId xmlns:a16="http://schemas.microsoft.com/office/drawing/2014/main" id="{9CCFE003-5FC5-48EB-9276-7A6CA338D207}"/>
              </a:ext>
            </a:extLst>
          </p:cNvPr>
          <p:cNvSpPr txBox="1">
            <a:spLocks/>
          </p:cNvSpPr>
          <p:nvPr/>
        </p:nvSpPr>
        <p:spPr>
          <a:xfrm>
            <a:off x="9421368" y="2486784"/>
            <a:ext cx="2534797" cy="698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ermanent Marker"/>
              <a:buNone/>
              <a:defRPr sz="14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defTabSz="1219170"/>
            <a:r>
              <a:rPr lang="en-ID" sz="1867" kern="0" dirty="0" err="1"/>
              <a:t>Pembangkit</a:t>
            </a:r>
            <a:r>
              <a:rPr lang="en-ID" sz="1867" kern="0" dirty="0"/>
              <a:t> </a:t>
            </a:r>
            <a:r>
              <a:rPr lang="en-ID" sz="1867" kern="0" dirty="0" err="1"/>
              <a:t>Pengetahuan</a:t>
            </a:r>
            <a:r>
              <a:rPr lang="en-ID" sz="1867" kern="0" dirty="0"/>
              <a:t> </a:t>
            </a:r>
            <a:r>
              <a:rPr lang="en-ID" sz="1867" kern="0" dirty="0" err="1"/>
              <a:t>Informasi</a:t>
            </a:r>
            <a:endParaRPr lang="en-ID" sz="1867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201</Words>
  <Application>Microsoft Office PowerPoint</Application>
  <PresentationFormat>Widescreen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Comfortaa</vt:lpstr>
      <vt:lpstr>Permanent Marker</vt:lpstr>
      <vt:lpstr>SKETCH LESSON</vt:lpstr>
      <vt:lpstr>Sistem Informasi</vt:lpstr>
      <vt:lpstr>Komponen SI</vt:lpstr>
      <vt:lpstr>PERANGKAT SI</vt:lpstr>
      <vt:lpstr>Kegiatan SI</vt:lpstr>
      <vt:lpstr>Ruang Lingkup 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</dc:title>
  <dc:creator>Andrie Andrie</dc:creator>
  <cp:lastModifiedBy>Andrie Andrie</cp:lastModifiedBy>
  <cp:revision>4</cp:revision>
  <dcterms:created xsi:type="dcterms:W3CDTF">2020-04-06T02:15:19Z</dcterms:created>
  <dcterms:modified xsi:type="dcterms:W3CDTF">2020-04-06T02:53:21Z</dcterms:modified>
</cp:coreProperties>
</file>