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9" r:id="rId4"/>
  </p:sldMasterIdLst>
  <p:notesMasterIdLst>
    <p:notesMasterId r:id="rId11"/>
  </p:notesMasterIdLst>
  <p:sldIdLst>
    <p:sldId id="256" r:id="rId5"/>
    <p:sldId id="387" r:id="rId6"/>
    <p:sldId id="266" r:id="rId7"/>
    <p:sldId id="391" r:id="rId8"/>
    <p:sldId id="389" r:id="rId9"/>
    <p:sldId id="37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4/8/2020 11:32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006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01683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9810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28083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236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1650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3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4/8/2020 11:32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4/8/2020 11:32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0017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4/8/2020 11:32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2269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6924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60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672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06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4/8/2020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7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PERTEMUAN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Pembuatan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Start Of The Art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Review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Topik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Penelitian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43" y="304799"/>
            <a:ext cx="7754257" cy="838201"/>
          </a:xfrm>
        </p:spPr>
        <p:txBody>
          <a:bodyPr/>
          <a:lstStyle/>
          <a:p>
            <a:r>
              <a:rPr lang="en-US" dirty="0" smtClean="0"/>
              <a:t>Start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43000"/>
            <a:ext cx="8229602" cy="22860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4000" dirty="0" err="1" smtClean="0"/>
              <a:t>Buatlah</a:t>
            </a:r>
            <a:r>
              <a:rPr lang="en-US" sz="4000" dirty="0" smtClean="0"/>
              <a:t> Start Of The art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r>
              <a:rPr lang="en-US" sz="4000" dirty="0" smtClean="0"/>
              <a:t> </a:t>
            </a:r>
            <a:r>
              <a:rPr lang="en-US" sz="4000" dirty="0" err="1" smtClean="0"/>
              <a:t>beserta</a:t>
            </a:r>
            <a:r>
              <a:rPr lang="en-US" sz="4000" dirty="0" smtClean="0"/>
              <a:t> </a:t>
            </a:r>
            <a:r>
              <a:rPr lang="en-US" sz="4000" dirty="0" err="1" smtClean="0"/>
              <a:t>penjelasnnya</a:t>
            </a:r>
            <a:endParaRPr 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Topik-Topik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KK A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" y="1255486"/>
            <a:ext cx="7894885" cy="4688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14400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74057"/>
            <a:ext cx="8153399" cy="4419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en-US" sz="4000" dirty="0" err="1" smtClean="0"/>
              <a:t>Tema</a:t>
            </a:r>
            <a:r>
              <a:rPr lang="en-US" sz="4000" dirty="0" smtClean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yang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r>
              <a:rPr lang="en-US" sz="4000" dirty="0" smtClean="0"/>
              <a:t> </a:t>
            </a:r>
            <a:r>
              <a:rPr lang="en-US" sz="4000" dirty="0" err="1" smtClean="0"/>
              <a:t>ambil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? </a:t>
            </a:r>
            <a:r>
              <a:rPr lang="en-US" sz="4000" dirty="0" err="1" smtClean="0"/>
              <a:t>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penjelasannya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alasannya</a:t>
            </a:r>
            <a:r>
              <a:rPr lang="en-US" sz="4000" dirty="0" smtClean="0"/>
              <a:t> minimal 2 </a:t>
            </a:r>
            <a:r>
              <a:rPr lang="en-US" sz="4000" dirty="0" err="1" smtClean="0"/>
              <a:t>halaman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2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7696200" cy="35052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Tugas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Dikumpulkan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Kuliahonline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Maksimal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Jumat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10 April 2020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Pukul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09.00 WIB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3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17710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</Words>
  <Application>Microsoft Office PowerPoint</Application>
  <PresentationFormat>On-screen Show (4:3)</PresentationFormat>
  <Paragraphs>13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Trebuchet MS</vt:lpstr>
      <vt:lpstr>Wingdings 3</vt:lpstr>
      <vt:lpstr>Facet</vt:lpstr>
      <vt:lpstr>PERTEMUAN 4 (Pembuatan Start Of The Art dan Review Topik Penelitian</vt:lpstr>
      <vt:lpstr>Start Of The Art</vt:lpstr>
      <vt:lpstr>Topik-Topik Penelitian KK A </vt:lpstr>
      <vt:lpstr>Review Tema Penelitian</vt:lpstr>
      <vt:lpstr>Tugas 1 dan 2 Dikumpulkan Ke Kuliahonline Maksimal hari Jumat 10 April 2020 Pukul 09.00 WIB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2020-04-08T04:55:17Z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