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19" r:id="rId4"/>
  </p:sldMasterIdLst>
  <p:notesMasterIdLst>
    <p:notesMasterId r:id="rId11"/>
  </p:notesMasterIdLst>
  <p:sldIdLst>
    <p:sldId id="256" r:id="rId5"/>
    <p:sldId id="387" r:id="rId6"/>
    <p:sldId id="266" r:id="rId7"/>
    <p:sldId id="391" r:id="rId8"/>
    <p:sldId id="389" r:id="rId9"/>
    <p:sldId id="377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89896" autoAdjust="0"/>
  </p:normalViewPr>
  <p:slideViewPr>
    <p:cSldViewPr>
      <p:cViewPr varScale="1">
        <p:scale>
          <a:sx n="66" d="100"/>
          <a:sy n="66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882B0537-26E3-4DDF-AF3C-8F15C807AAE8}" type="datetime8">
              <a:rPr lang="en-US" sz="2000" smtClean="0">
                <a:solidFill>
                  <a:srgbClr val="FFFFFF"/>
                </a:solidFill>
              </a:rPr>
              <a:pPr algn="ctr"/>
              <a:t>4/8/2020 11:32 AM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Sidang Tesis Opsi Teknologi Informasi – Institut Teknologi Bandung 2010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Picture 25" descr="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8600" y="4953000"/>
            <a:ext cx="1755711" cy="176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6006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201683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79810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628083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223638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716506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93101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EDB7-F7B6-4106-B134-6FA1A729EA77}" type="datetime8">
              <a:rPr lang="en-US" smtClean="0"/>
              <a:pPr/>
              <a:t>4/8/2020 11:32 AM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96AE-FB7B-4299-9D1C-E122EF7F3F23}" type="datetime8">
              <a:rPr lang="en-US" smtClean="0"/>
              <a:pPr/>
              <a:t>4/8/2020 11:32 AM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logo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43800" y="609600"/>
            <a:ext cx="1288751" cy="129757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1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20017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E503-3B53-48A4-B4F0-A5B8941EF20B}" type="datetime8">
              <a:rPr lang="en-US" smtClean="0"/>
              <a:pPr/>
              <a:t>4/8/2020 11:32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22692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69244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786096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2672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60614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166C-C820-40A0-BBC3-AC2E5EDD4755}" type="datetime8">
              <a:rPr lang="en-US" smtClean="0">
                <a:solidFill>
                  <a:schemeClr val="tx2"/>
                </a:solidFill>
              </a:rPr>
              <a:pPr/>
              <a:t>4/8/2020 11:32 AM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nn-NO" sz="1400" smtClean="0">
                <a:solidFill>
                  <a:schemeClr val="tx2"/>
                </a:solidFill>
              </a:rPr>
              <a:t>Sidang Tesis Opsi Teknologi Informasi – Institut Teknologi Bandung 2010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7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703" r:id="rId17"/>
    <p:sldLayoutId id="2147483702" r:id="rId1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304800" y="25146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PERTEMUAN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Pembuatan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Start Of The Art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dan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Review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Topik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Penelitian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43" y="304799"/>
            <a:ext cx="7754257" cy="838201"/>
          </a:xfrm>
        </p:spPr>
        <p:txBody>
          <a:bodyPr/>
          <a:lstStyle/>
          <a:p>
            <a:r>
              <a:rPr lang="en-US" dirty="0" smtClean="0"/>
              <a:t>Start Of The 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143000"/>
            <a:ext cx="8229602" cy="228600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4000" dirty="0" err="1" smtClean="0"/>
              <a:t>Buatlah</a:t>
            </a:r>
            <a:r>
              <a:rPr lang="en-US" sz="4000" dirty="0" smtClean="0"/>
              <a:t> Start Of The art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penelitian</a:t>
            </a:r>
            <a:r>
              <a:rPr lang="en-US" sz="4000" dirty="0" smtClean="0"/>
              <a:t> </a:t>
            </a:r>
            <a:r>
              <a:rPr lang="en-US" sz="4000" dirty="0" err="1" smtClean="0"/>
              <a:t>anda</a:t>
            </a:r>
            <a:r>
              <a:rPr lang="en-US" sz="4000" dirty="0" smtClean="0"/>
              <a:t> </a:t>
            </a:r>
            <a:r>
              <a:rPr lang="en-US" sz="4000" dirty="0" err="1" smtClean="0"/>
              <a:t>beserta</a:t>
            </a:r>
            <a:r>
              <a:rPr lang="en-US" sz="4000" dirty="0" smtClean="0"/>
              <a:t> </a:t>
            </a:r>
            <a:r>
              <a:rPr lang="en-US" sz="4000" dirty="0" err="1" smtClean="0"/>
              <a:t>penjelasnnya</a:t>
            </a:r>
            <a:endParaRPr lang="en-US" sz="4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5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99060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/>
              <a:t>Topik-Topik</a:t>
            </a:r>
            <a:r>
              <a:rPr lang="en-US" b="1" dirty="0" smtClean="0"/>
              <a:t> </a:t>
            </a:r>
            <a:r>
              <a:rPr lang="en-US" b="1" dirty="0" err="1" smtClean="0"/>
              <a:t>Penelitian</a:t>
            </a:r>
            <a:r>
              <a:rPr lang="en-US" b="1" dirty="0" smtClean="0"/>
              <a:t> KK A </a:t>
            </a:r>
            <a:endParaRPr lang="en-US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3</a:t>
            </a:fld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" y="1255486"/>
            <a:ext cx="7894885" cy="4688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914400"/>
          </a:xfrm>
        </p:spPr>
        <p:txBody>
          <a:bodyPr/>
          <a:lstStyle/>
          <a:p>
            <a:r>
              <a:rPr lang="en-US" dirty="0" smtClean="0"/>
              <a:t>Review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74057"/>
            <a:ext cx="8153399" cy="44196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2"/>
            </a:pPr>
            <a:r>
              <a:rPr lang="en-US" sz="4000" dirty="0" err="1" smtClean="0"/>
              <a:t>Tema</a:t>
            </a:r>
            <a:r>
              <a:rPr lang="en-US" sz="4000" dirty="0" smtClean="0"/>
              <a:t> </a:t>
            </a:r>
            <a:r>
              <a:rPr lang="en-US" sz="4000" dirty="0" err="1" smtClean="0"/>
              <a:t>apa</a:t>
            </a:r>
            <a:r>
              <a:rPr lang="en-US" sz="4000" dirty="0" smtClean="0"/>
              <a:t> yang </a:t>
            </a:r>
            <a:r>
              <a:rPr lang="en-US" sz="4000" dirty="0" err="1" smtClean="0"/>
              <a:t>akan</a:t>
            </a:r>
            <a:r>
              <a:rPr lang="en-US" sz="4000" dirty="0" smtClean="0"/>
              <a:t> </a:t>
            </a:r>
            <a:r>
              <a:rPr lang="en-US" sz="4000" dirty="0" err="1" smtClean="0"/>
              <a:t>anda</a:t>
            </a:r>
            <a:r>
              <a:rPr lang="en-US" sz="4000" dirty="0" smtClean="0"/>
              <a:t> </a:t>
            </a:r>
            <a:r>
              <a:rPr lang="en-US" sz="4000" dirty="0" err="1" smtClean="0"/>
              <a:t>ambil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Penelitian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? </a:t>
            </a:r>
            <a:r>
              <a:rPr lang="en-US" sz="4000" dirty="0" err="1" smtClean="0"/>
              <a:t>Berikan</a:t>
            </a:r>
            <a:r>
              <a:rPr lang="en-US" sz="4000" dirty="0" smtClean="0"/>
              <a:t> </a:t>
            </a:r>
            <a:r>
              <a:rPr lang="en-US" sz="4000" dirty="0" err="1" smtClean="0"/>
              <a:t>penjelasannya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alasannya</a:t>
            </a:r>
            <a:r>
              <a:rPr lang="en-US" sz="4000" dirty="0" smtClean="0"/>
              <a:t> minimal 2 </a:t>
            </a:r>
            <a:r>
              <a:rPr lang="en-US" sz="4000" dirty="0" err="1" smtClean="0"/>
              <a:t>halaman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422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7696200" cy="35052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Tugas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1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2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Dikumpulkan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Ke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Kuliahonline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Maksimal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hari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Jumat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10 April 2020 </a:t>
            </a:r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Pukul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09.00 WIB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3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217710" y="3026235"/>
            <a:ext cx="8686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marL="1371600" lvl="2" indent="-457200" algn="ctr">
              <a:buClr>
                <a:srgbClr val="000066"/>
              </a:buClr>
              <a:buNone/>
            </a:pPr>
            <a:r>
              <a:rPr lang="id-ID" altLang="zh-CN" sz="6000" b="1" dirty="0" smtClean="0"/>
              <a:t>TERIMA KASIH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-121920" y="960120"/>
            <a:ext cx="838200" cy="861378"/>
          </a:xfrm>
        </p:spPr>
        <p:txBody>
          <a:bodyPr>
            <a:noAutofit/>
          </a:bodyPr>
          <a:lstStyle/>
          <a:p>
            <a:fld id="{1AD93096-5B34-4342-9326-69289CEAE4C2}" type="slidenum">
              <a:rPr lang="en-US" sz="1800" smtClean="0">
                <a:solidFill>
                  <a:schemeClr val="bg1"/>
                </a:solidFill>
              </a:rPr>
              <a:pPr/>
              <a:t>6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E635598-73DD-4E7B-99C4-C3309DB01F4F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91F24D6E-C39E-4C3D-AED6-A0053B7CFF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63</Words>
  <Application>Microsoft Office PowerPoint</Application>
  <PresentationFormat>On-screen Show (4:3)</PresentationFormat>
  <Paragraphs>13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Trebuchet MS</vt:lpstr>
      <vt:lpstr>Wingdings 3</vt:lpstr>
      <vt:lpstr>Facet</vt:lpstr>
      <vt:lpstr>PERTEMUAN 4 (Pembuatan Start Of The Art dan Review Topik Penelitian</vt:lpstr>
      <vt:lpstr>Start Of The Art</vt:lpstr>
      <vt:lpstr>Topik-Topik Penelitian KK A </vt:lpstr>
      <vt:lpstr>Review Tema Penelitian</vt:lpstr>
      <vt:lpstr>Tugas 1 dan 2 Dikumpulkan Ke Kuliahonline Maksimal hari Jumat 10 April 2020 Pukul 09.00 WIB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2010-06-17T00:26:28Z</dcterms:created>
  <dcterms:modified xsi:type="dcterms:W3CDTF">2020-04-08T04:55:17Z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TC103524809990</vt:lpwstr>
  </property>
</Properties>
</file>