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tami.dewi.widianti@email.unikom.ac.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5DA1-9BAE-475C-8F1B-A1628C0FD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1414" y="1023867"/>
            <a:ext cx="4340180" cy="3349641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EVALUASI 2</a:t>
            </a:r>
            <a:br>
              <a:rPr lang="en-US" sz="2200" b="1" dirty="0"/>
            </a:br>
            <a:r>
              <a:rPr lang="en-US" sz="2200" b="1" dirty="0"/>
              <a:t>TEKNIK KOMPILASI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dirty="0"/>
            </a:br>
            <a:r>
              <a:rPr lang="en-US" sz="1600" b="1" dirty="0"/>
              <a:t>KELAS TEKNIK KOMPILASI  </a:t>
            </a:r>
            <a:br>
              <a:rPr lang="en-US" sz="1600" dirty="0"/>
            </a:br>
            <a:r>
              <a:rPr lang="en-US" sz="1600" b="1" dirty="0"/>
              <a:t>DOSEN UTAMI DEWI WIDIANTI, </a:t>
            </a:r>
            <a:r>
              <a:rPr lang="en-US" sz="1600" b="1" dirty="0" err="1"/>
              <a:t>M.Kom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56B15-45B5-4B77-BE57-CE469D688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99083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9149-F0B5-4FA7-8760-7137ACA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Bahan</a:t>
            </a:r>
            <a:r>
              <a:rPr lang="en-US" sz="2400" b="1" dirty="0"/>
              <a:t> </a:t>
            </a:r>
            <a:r>
              <a:rPr lang="en-US" sz="2400" b="1" dirty="0" err="1"/>
              <a:t>Evaluasi</a:t>
            </a:r>
            <a:r>
              <a:rPr lang="en-US" sz="2400" b="1" dirty="0"/>
              <a:t> :</a:t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en-US" sz="2400" dirty="0" err="1"/>
              <a:t>Materi</a:t>
            </a:r>
            <a:r>
              <a:rPr lang="en-US" sz="2400"/>
              <a:t> 4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Leksikal</a:t>
            </a:r>
            <a:r>
              <a:rPr lang="en-US" sz="2400" dirty="0"/>
              <a:t> ( Scanner)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256B-6FAD-4464-B92F-6CB5226E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260" y="2129061"/>
            <a:ext cx="9180012" cy="433613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/>
              <a:t>Soal</a:t>
            </a:r>
            <a:r>
              <a:rPr lang="en-US" sz="4000" b="1" dirty="0"/>
              <a:t>/ </a:t>
            </a:r>
            <a:r>
              <a:rPr lang="en-US" sz="4000" b="1" dirty="0" err="1"/>
              <a:t>Pertanyaan</a:t>
            </a:r>
            <a:endParaRPr lang="en-US" sz="4000" b="1" dirty="0"/>
          </a:p>
          <a:p>
            <a:pPr marL="457200" indent="-457200">
              <a:buAutoNum type="arabicPeriod"/>
            </a:pPr>
            <a:r>
              <a:rPr lang="en-US" sz="4000" dirty="0" err="1"/>
              <a:t>Jelaskan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ringkas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bahasamu</a:t>
            </a:r>
            <a:r>
              <a:rPr lang="en-US" sz="4000" dirty="0"/>
              <a:t> </a:t>
            </a:r>
            <a:r>
              <a:rPr lang="en-US" sz="4000" dirty="0" err="1"/>
              <a:t>mengenai</a:t>
            </a:r>
            <a:r>
              <a:rPr lang="en-US" sz="4000" dirty="0"/>
              <a:t> proses </a:t>
            </a:r>
            <a:r>
              <a:rPr lang="en-US" sz="4000" dirty="0" err="1"/>
              <a:t>Leksikal</a:t>
            </a:r>
            <a:r>
              <a:rPr lang="en-US" sz="4000" dirty="0"/>
              <a:t> </a:t>
            </a:r>
            <a:r>
              <a:rPr lang="en-US" sz="4000" dirty="0" err="1"/>
              <a:t>analisis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scanner, </a:t>
            </a:r>
            <a:r>
              <a:rPr lang="en-US" sz="4000" dirty="0" err="1"/>
              <a:t>dimulai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program </a:t>
            </a:r>
            <a:r>
              <a:rPr lang="en-US" sz="4000" dirty="0" err="1"/>
              <a:t>sumber</a:t>
            </a:r>
            <a:r>
              <a:rPr lang="en-US" sz="4000" dirty="0"/>
              <a:t> </a:t>
            </a:r>
            <a:r>
              <a:rPr lang="en-US" sz="4000" dirty="0" err="1"/>
              <a:t>masuk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input dan </a:t>
            </a:r>
            <a:r>
              <a:rPr lang="en-US" sz="4000" dirty="0" err="1"/>
              <a:t>menghasilkan</a:t>
            </a:r>
            <a:r>
              <a:rPr lang="en-US" sz="4000" dirty="0"/>
              <a:t> </a:t>
            </a:r>
            <a:r>
              <a:rPr lang="en-US" sz="4000" dirty="0" err="1"/>
              <a:t>sejumlah</a:t>
            </a:r>
            <a:r>
              <a:rPr lang="en-US" sz="4000" dirty="0"/>
              <a:t> token.</a:t>
            </a:r>
          </a:p>
          <a:p>
            <a:pPr marL="0" indent="0">
              <a:buNone/>
            </a:pPr>
            <a:r>
              <a:rPr lang="en-US" sz="4000" dirty="0"/>
              <a:t>           (</a:t>
            </a:r>
            <a:r>
              <a:rPr lang="en-US" sz="4000" dirty="0" err="1"/>
              <a:t>silahkan</a:t>
            </a:r>
            <a:r>
              <a:rPr lang="en-US" sz="4000" dirty="0"/>
              <a:t> </a:t>
            </a:r>
            <a:r>
              <a:rPr lang="en-US" sz="4000" dirty="0" err="1"/>
              <a:t>dilengkapi</a:t>
            </a:r>
            <a:r>
              <a:rPr lang="en-US" sz="4000" dirty="0"/>
              <a:t> </a:t>
            </a:r>
            <a:r>
              <a:rPr lang="en-US" sz="4000" dirty="0" err="1"/>
              <a:t>gambar</a:t>
            </a:r>
            <a:r>
              <a:rPr lang="en-US" sz="4000" dirty="0"/>
              <a:t>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diperlukan</a:t>
            </a:r>
            <a:r>
              <a:rPr lang="en-US" sz="4000" dirty="0"/>
              <a:t>)</a:t>
            </a:r>
          </a:p>
          <a:p>
            <a:pPr marL="457200" indent="-457200">
              <a:buAutoNum type="arabicPeriod" startAt="2"/>
            </a:pPr>
            <a:r>
              <a:rPr lang="en-US" sz="4000" dirty="0" err="1"/>
              <a:t>Sebutkan</a:t>
            </a:r>
            <a:r>
              <a:rPr lang="en-US" sz="4000" dirty="0"/>
              <a:t> </a:t>
            </a:r>
            <a:r>
              <a:rPr lang="en-US" sz="4000" dirty="0" err="1"/>
              <a:t>alat</a:t>
            </a:r>
            <a:r>
              <a:rPr lang="en-US" sz="4000" dirty="0"/>
              <a:t> bantu model yang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proses </a:t>
            </a:r>
            <a:r>
              <a:rPr lang="en-US" sz="4000" dirty="0" err="1"/>
              <a:t>Leksikal</a:t>
            </a:r>
            <a:r>
              <a:rPr lang="en-US" sz="4000" dirty="0"/>
              <a:t> </a:t>
            </a:r>
            <a:r>
              <a:rPr lang="en-US" sz="4000" dirty="0" err="1"/>
              <a:t>Analisis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.</a:t>
            </a:r>
          </a:p>
          <a:p>
            <a:pPr marL="457200" indent="-45720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sz="4300" b="1" dirty="0" err="1"/>
              <a:t>Petunjuk</a:t>
            </a:r>
            <a:r>
              <a:rPr lang="en-US" sz="4300" b="1" dirty="0"/>
              <a:t> </a:t>
            </a:r>
            <a:r>
              <a:rPr lang="en-US" sz="4300" b="1" dirty="0" err="1"/>
              <a:t>Pengerjaan</a:t>
            </a:r>
            <a:r>
              <a:rPr lang="en-US" sz="4300" b="1" dirty="0"/>
              <a:t>:</a:t>
            </a:r>
            <a:endParaRPr lang="en-US" sz="4300" dirty="0"/>
          </a:p>
          <a:p>
            <a:pPr lvl="0"/>
            <a:r>
              <a:rPr lang="en-US" sz="4300" dirty="0"/>
              <a:t>Hasil </a:t>
            </a:r>
            <a:r>
              <a:rPr lang="en-US" sz="4300" dirty="0" err="1"/>
              <a:t>pengerjaan</a:t>
            </a:r>
            <a:r>
              <a:rPr lang="en-US" sz="4300" dirty="0"/>
              <a:t> </a:t>
            </a:r>
            <a:r>
              <a:rPr lang="en-US" sz="4300" dirty="0" err="1"/>
              <a:t>ditulis</a:t>
            </a:r>
            <a:r>
              <a:rPr lang="en-US" sz="4300" dirty="0"/>
              <a:t> </a:t>
            </a:r>
            <a:r>
              <a:rPr lang="en-US" sz="4300" dirty="0" err="1"/>
              <a:t>tangan</a:t>
            </a:r>
            <a:r>
              <a:rPr lang="en-US" sz="4300" dirty="0"/>
              <a:t>, scan dan </a:t>
            </a:r>
            <a:r>
              <a:rPr lang="en-US" sz="4300" dirty="0" err="1"/>
              <a:t>buat</a:t>
            </a:r>
            <a:r>
              <a:rPr lang="en-US" sz="4300" dirty="0"/>
              <a:t> </a:t>
            </a:r>
            <a:r>
              <a:rPr lang="en-US" sz="4300" dirty="0" err="1"/>
              <a:t>dalam</a:t>
            </a:r>
            <a:r>
              <a:rPr lang="en-US" sz="4300" dirty="0"/>
              <a:t> format PDF</a:t>
            </a:r>
          </a:p>
          <a:p>
            <a:pPr lvl="0"/>
            <a:r>
              <a:rPr lang="en-US" sz="4300" dirty="0" err="1"/>
              <a:t>Kirim</a:t>
            </a:r>
            <a:r>
              <a:rPr lang="en-US" sz="4300" dirty="0"/>
              <a:t> </a:t>
            </a:r>
            <a:r>
              <a:rPr lang="en-US" sz="4300" dirty="0" err="1"/>
              <a:t>ke</a:t>
            </a:r>
            <a:r>
              <a:rPr lang="en-US" sz="4300" dirty="0"/>
              <a:t> email </a:t>
            </a:r>
            <a:r>
              <a:rPr lang="en-US" sz="4300" u="sng" dirty="0">
                <a:hlinkClick r:id="rId2"/>
              </a:rPr>
              <a:t>utami.dewi.widianti@email.unikom.ac.id</a:t>
            </a:r>
            <a:endParaRPr lang="en-US" sz="4300" dirty="0"/>
          </a:p>
          <a:p>
            <a:pPr lvl="0"/>
            <a:r>
              <a:rPr lang="en-US" sz="4300" dirty="0"/>
              <a:t>Format Nama File&amp; email yang </a:t>
            </a:r>
            <a:r>
              <a:rPr lang="en-US" sz="4300" dirty="0" err="1"/>
              <a:t>dikirimkan</a:t>
            </a:r>
            <a:r>
              <a:rPr lang="en-US" sz="4300" dirty="0"/>
              <a:t> </a:t>
            </a:r>
            <a:r>
              <a:rPr lang="en-US" sz="4300" dirty="0" err="1"/>
              <a:t>adalah</a:t>
            </a:r>
            <a:r>
              <a:rPr lang="en-US" sz="4300" dirty="0"/>
              <a:t>:</a:t>
            </a:r>
          </a:p>
          <a:p>
            <a:pPr marL="0" indent="0">
              <a:buNone/>
            </a:pPr>
            <a:r>
              <a:rPr lang="en-US" sz="4300" dirty="0"/>
              <a:t>Subject: </a:t>
            </a:r>
            <a:r>
              <a:rPr lang="en-US" sz="4300" dirty="0" err="1"/>
              <a:t>Evaluasi</a:t>
            </a:r>
            <a:r>
              <a:rPr lang="en-US" sz="4300" dirty="0"/>
              <a:t> 2 (IF1)-</a:t>
            </a:r>
            <a:r>
              <a:rPr lang="en-US" sz="4300" dirty="0" err="1"/>
              <a:t>Tekom</a:t>
            </a:r>
            <a:r>
              <a:rPr lang="en-US" sz="4300" dirty="0"/>
              <a:t>  (</a:t>
            </a:r>
            <a:r>
              <a:rPr lang="en-US" sz="4300" dirty="0" err="1"/>
              <a:t>untuk</a:t>
            </a:r>
            <a:r>
              <a:rPr lang="en-US" sz="4300" dirty="0"/>
              <a:t> </a:t>
            </a:r>
            <a:r>
              <a:rPr lang="en-US" sz="4300" dirty="0" err="1"/>
              <a:t>kelas</a:t>
            </a:r>
            <a:r>
              <a:rPr lang="en-US" sz="4300" dirty="0"/>
              <a:t> </a:t>
            </a:r>
            <a:r>
              <a:rPr lang="en-US" sz="4300" dirty="0" err="1"/>
              <a:t>sesuai</a:t>
            </a:r>
            <a:r>
              <a:rPr lang="en-US" sz="4300" dirty="0"/>
              <a:t> </a:t>
            </a:r>
            <a:r>
              <a:rPr lang="en-US" sz="4300" dirty="0" err="1"/>
              <a:t>dengan</a:t>
            </a:r>
            <a:r>
              <a:rPr lang="en-US" sz="4300" dirty="0"/>
              <a:t> </a:t>
            </a:r>
            <a:r>
              <a:rPr lang="en-US" sz="4300" dirty="0" err="1"/>
              <a:t>kelas</a:t>
            </a:r>
            <a:r>
              <a:rPr lang="en-US" sz="4300" dirty="0"/>
              <a:t> </a:t>
            </a:r>
            <a:r>
              <a:rPr lang="en-US" sz="4300" dirty="0" err="1"/>
              <a:t>masing-masing</a:t>
            </a:r>
            <a:r>
              <a:rPr lang="en-US" sz="4300" dirty="0"/>
              <a:t>)</a:t>
            </a:r>
          </a:p>
          <a:p>
            <a:pPr marL="0" indent="0">
              <a:buNone/>
            </a:pPr>
            <a:r>
              <a:rPr lang="en-US" sz="4300" dirty="0"/>
              <a:t>Nama File PDF: </a:t>
            </a:r>
            <a:r>
              <a:rPr lang="en-US" sz="4300" dirty="0" err="1"/>
              <a:t>Nim_Nama</a:t>
            </a:r>
            <a:r>
              <a:rPr lang="en-US" sz="4300" dirty="0"/>
              <a:t> </a:t>
            </a:r>
            <a:r>
              <a:rPr lang="en-US" sz="4300" dirty="0" err="1"/>
              <a:t>Mahasiswa</a:t>
            </a:r>
            <a:endParaRPr lang="en-US" sz="4300" dirty="0"/>
          </a:p>
          <a:p>
            <a:pPr marL="0" lvl="0" indent="0">
              <a:buNone/>
            </a:pPr>
            <a:r>
              <a:rPr lang="en-US" sz="4300" dirty="0"/>
              <a:t>Hasil </a:t>
            </a:r>
            <a:r>
              <a:rPr lang="en-US" sz="4300" dirty="0" err="1"/>
              <a:t>pengerjaan</a:t>
            </a:r>
            <a:r>
              <a:rPr lang="en-US" sz="4300" dirty="0"/>
              <a:t> </a:t>
            </a:r>
            <a:r>
              <a:rPr lang="en-US" sz="4300" dirty="0" err="1"/>
              <a:t>Evaluasi</a:t>
            </a:r>
            <a:r>
              <a:rPr lang="en-US" sz="4300" dirty="0"/>
              <a:t> </a:t>
            </a:r>
            <a:r>
              <a:rPr lang="en-US" sz="4300" dirty="0" err="1"/>
              <a:t>dikirimkan</a:t>
            </a:r>
            <a:r>
              <a:rPr lang="en-US" sz="4300" dirty="0"/>
              <a:t> paling </a:t>
            </a:r>
            <a:r>
              <a:rPr lang="en-US" sz="4300" dirty="0" err="1"/>
              <a:t>lambat</a:t>
            </a:r>
            <a:r>
              <a:rPr lang="en-US" sz="4300" dirty="0"/>
              <a:t> </a:t>
            </a:r>
            <a:r>
              <a:rPr lang="en-US" sz="4300" dirty="0" err="1"/>
              <a:t>hari</a:t>
            </a:r>
            <a:r>
              <a:rPr lang="en-US" sz="4300" dirty="0"/>
              <a:t> </a:t>
            </a:r>
            <a:r>
              <a:rPr lang="en-US" sz="4300" dirty="0" err="1"/>
              <a:t>senin</a:t>
            </a:r>
            <a:r>
              <a:rPr lang="en-US" sz="4300" dirty="0"/>
              <a:t> </a:t>
            </a:r>
            <a:r>
              <a:rPr lang="en-US" sz="4300" dirty="0" err="1"/>
              <a:t>tgl</a:t>
            </a:r>
            <a:r>
              <a:rPr lang="en-US" sz="4300" dirty="0"/>
              <a:t>, 13 April 2020 pkl.10.00 (</a:t>
            </a:r>
            <a:r>
              <a:rPr lang="en-US" sz="4300" dirty="0" err="1"/>
              <a:t>siang</a:t>
            </a:r>
            <a:r>
              <a:rPr lang="en-US" sz="4300" dirty="0"/>
              <a:t>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893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26</TotalTime>
  <Words>139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EVALUASI 2 TEKNIK KOMPILASI      KELAS TEKNIK KOMPILASI   DOSEN UTAMI DEWI WIDIANTI, M.Kom  </vt:lpstr>
      <vt:lpstr>Bahan Evaluasi :  Materi 4 Analisis Leksikal ( Scanner)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2 TEKNIK KOMPILASI      KELAS TEKNIK KOMPILASI   DOSEN UTAMI DEWI WIDIANTI, M.Kom</dc:title>
  <dc:creator>Rendi Resmawandi</dc:creator>
  <cp:lastModifiedBy>Rendi Resmawandi</cp:lastModifiedBy>
  <cp:revision>5</cp:revision>
  <dcterms:created xsi:type="dcterms:W3CDTF">2020-04-08T23:23:54Z</dcterms:created>
  <dcterms:modified xsi:type="dcterms:W3CDTF">2020-04-08T23:51:17Z</dcterms:modified>
</cp:coreProperties>
</file>