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0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6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5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50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2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9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6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8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6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6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966DD-B591-4458-B418-F1FE12367E2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36C614-B700-426F-8FDA-903AC8016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1154"/>
            <a:ext cx="9144000" cy="1306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71154"/>
            <a:ext cx="9144000" cy="4186647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err="1" smtClean="0"/>
              <a:t>Pertemuan</a:t>
            </a:r>
            <a:r>
              <a:rPr lang="en-US" sz="4000" dirty="0" smtClean="0"/>
              <a:t> 5</a:t>
            </a:r>
          </a:p>
          <a:p>
            <a:r>
              <a:rPr lang="en-US" sz="4000" dirty="0" err="1" smtClean="0"/>
              <a:t>Etiket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Pergaulan</a:t>
            </a:r>
            <a:endParaRPr lang="en-US" sz="4000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;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Rismawaty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Perkataan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r>
              <a:rPr lang="en-GB" dirty="0" smtClean="0"/>
              <a:t> </a:t>
            </a:r>
            <a:r>
              <a:rPr lang="en-GB" dirty="0" err="1" smtClean="0"/>
              <a:t>berasal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Bahasa </a:t>
            </a:r>
            <a:r>
              <a:rPr lang="en-GB" dirty="0" err="1" smtClean="0"/>
              <a:t>Perancis</a:t>
            </a:r>
            <a:r>
              <a:rPr lang="en-GB" dirty="0" smtClean="0"/>
              <a:t> </a:t>
            </a:r>
            <a:r>
              <a:rPr lang="en-GB" dirty="0" err="1" smtClean="0"/>
              <a:t>yaitu</a:t>
            </a:r>
            <a:r>
              <a:rPr lang="en-GB" dirty="0" smtClean="0"/>
              <a:t> </a:t>
            </a:r>
            <a:r>
              <a:rPr lang="en-GB" dirty="0" err="1" smtClean="0"/>
              <a:t>negara</a:t>
            </a:r>
            <a:r>
              <a:rPr lang="en-GB" dirty="0" smtClean="0"/>
              <a:t> yang </a:t>
            </a:r>
            <a:r>
              <a:rPr lang="en-GB" dirty="0" err="1" smtClean="0"/>
              <a:t>terkenal</a:t>
            </a:r>
            <a:r>
              <a:rPr lang="en-GB" dirty="0" smtClean="0"/>
              <a:t> </a:t>
            </a:r>
            <a:r>
              <a:rPr lang="en-GB" dirty="0" err="1" smtClean="0"/>
              <a:t>karena</a:t>
            </a:r>
            <a:r>
              <a:rPr lang="en-GB" dirty="0" smtClean="0"/>
              <a:t> </a:t>
            </a:r>
            <a:r>
              <a:rPr lang="en-GB" dirty="0" err="1" smtClean="0"/>
              <a:t>tinggi</a:t>
            </a:r>
            <a:r>
              <a:rPr lang="en-GB" dirty="0" smtClean="0"/>
              <a:t> </a:t>
            </a:r>
            <a:r>
              <a:rPr lang="en-GB" dirty="0" err="1" smtClean="0"/>
              <a:t>peradaban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sopan</a:t>
            </a:r>
            <a:r>
              <a:rPr lang="en-GB" dirty="0" smtClean="0"/>
              <a:t> </a:t>
            </a:r>
            <a:r>
              <a:rPr lang="en-GB" dirty="0" err="1" smtClean="0"/>
              <a:t>santunnya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Kata </a:t>
            </a:r>
            <a:r>
              <a:rPr lang="en-US" dirty="0" err="1" smtClean="0"/>
              <a:t>etiket</a:t>
            </a:r>
            <a:r>
              <a:rPr lang="en-US" dirty="0" smtClean="0"/>
              <a:t> – Raja Louis XIV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. (</a:t>
            </a:r>
            <a:r>
              <a:rPr lang="en-US" dirty="0" err="1" smtClean="0"/>
              <a:t>Jelaskan</a:t>
            </a:r>
            <a:r>
              <a:rPr lang="en-US" dirty="0" smtClean="0"/>
              <a:t> !)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“ </a:t>
            </a:r>
            <a:r>
              <a:rPr lang="en-US" dirty="0" err="1" smtClean="0"/>
              <a:t>Aturan</a:t>
            </a:r>
            <a:r>
              <a:rPr lang="en-US" dirty="0" smtClean="0"/>
              <a:t> –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bergaul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agar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harmonis</a:t>
            </a:r>
            <a:r>
              <a:rPr lang="en-US" dirty="0" smtClean="0"/>
              <a:t> “.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34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 orang lain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Sikap</a:t>
            </a:r>
            <a:r>
              <a:rPr lang="en-US" dirty="0" smtClean="0"/>
              <a:t> yang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hadapi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Usia</a:t>
            </a:r>
            <a:r>
              <a:rPr lang="en-US" dirty="0" smtClean="0"/>
              <a:t> orang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hadapi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kedudukannya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40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Ekspresi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Berjalan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Berkenalan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Berjabat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Menelpon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Naik</a:t>
            </a:r>
            <a:r>
              <a:rPr lang="en-US" dirty="0" smtClean="0"/>
              <a:t> /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Perkenalan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9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Sikap</a:t>
            </a:r>
            <a:r>
              <a:rPr lang="en-US" b="1" dirty="0" smtClean="0"/>
              <a:t> </a:t>
            </a:r>
            <a:r>
              <a:rPr lang="en-US" b="1" dirty="0" err="1" smtClean="0"/>
              <a:t>Pria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Wanita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en-US" dirty="0" err="1" smtClean="0"/>
              <a:t>Ditempat</a:t>
            </a:r>
            <a:r>
              <a:rPr lang="en-US" dirty="0" smtClean="0"/>
              <a:t> duduk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Keluar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Naik</a:t>
            </a:r>
            <a:r>
              <a:rPr lang="en-US" dirty="0" smtClean="0"/>
              <a:t> /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Di lift</a:t>
            </a:r>
          </a:p>
          <a:p>
            <a:pPr marL="514350" indent="-514350">
              <a:buAutoNum type="alphaLcPeriod"/>
            </a:pPr>
            <a:r>
              <a:rPr lang="en-US" dirty="0" smtClean="0"/>
              <a:t>Di </a:t>
            </a:r>
            <a:r>
              <a:rPr lang="en-US" dirty="0" err="1" smtClean="0"/>
              <a:t>jalanan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Berkendaraan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8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78188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bercakap</a:t>
            </a:r>
            <a:r>
              <a:rPr lang="en-US" dirty="0" smtClean="0"/>
              <a:t> - </a:t>
            </a:r>
            <a:r>
              <a:rPr lang="en-US" dirty="0" err="1" smtClean="0"/>
              <a:t>cakap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1" y="2008505"/>
            <a:ext cx="92114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menghina</a:t>
            </a:r>
            <a:r>
              <a:rPr lang="en-US" dirty="0" smtClean="0"/>
              <a:t> orang lain</a:t>
            </a:r>
          </a:p>
          <a:p>
            <a:pPr marL="0" indent="0">
              <a:buNone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membongkar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busuk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Hindarkan</a:t>
            </a:r>
            <a:r>
              <a:rPr lang="en-US" dirty="0" smtClean="0"/>
              <a:t> </a:t>
            </a:r>
            <a:r>
              <a:rPr lang="en-US" dirty="0" err="1" smtClean="0"/>
              <a:t>perdebatan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orang lain</a:t>
            </a:r>
          </a:p>
          <a:p>
            <a:pPr marL="0" indent="0">
              <a:buNone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Hargai</a:t>
            </a:r>
            <a:r>
              <a:rPr lang="en-US" dirty="0" smtClean="0"/>
              <a:t> </a:t>
            </a:r>
            <a:r>
              <a:rPr lang="en-US" dirty="0" err="1" smtClean="0"/>
              <a:t>pendirian</a:t>
            </a:r>
            <a:r>
              <a:rPr lang="en-US" dirty="0" smtClean="0"/>
              <a:t> orang </a:t>
            </a:r>
          </a:p>
          <a:p>
            <a:pPr marL="0" indent="0">
              <a:buNone/>
            </a:pPr>
            <a:r>
              <a:rPr lang="en-US" dirty="0" err="1" smtClean="0"/>
              <a:t>Jadilah</a:t>
            </a:r>
            <a:r>
              <a:rPr lang="en-US" dirty="0" smtClean="0"/>
              <a:t> </a:t>
            </a:r>
            <a:r>
              <a:rPr lang="en-US" dirty="0" err="1" smtClean="0"/>
              <a:t>pendengan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99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178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       </vt:lpstr>
      <vt:lpstr> Etiket dan Pergaulan Arti dan Definisi Etiket</vt:lpstr>
      <vt:lpstr>Sikap Pribadi</vt:lpstr>
      <vt:lpstr>Penerapan Etika Pergaulan :</vt:lpstr>
      <vt:lpstr>Sikap Pria dan Wanita</vt:lpstr>
      <vt:lpstr>Teknik bercakap - cakap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Windows User</dc:creator>
  <cp:lastModifiedBy>Windows User</cp:lastModifiedBy>
  <cp:revision>8</cp:revision>
  <dcterms:created xsi:type="dcterms:W3CDTF">2020-04-11T02:51:09Z</dcterms:created>
  <dcterms:modified xsi:type="dcterms:W3CDTF">2020-04-11T03:22:02Z</dcterms:modified>
</cp:coreProperties>
</file>