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"/>
  </p:notes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8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47" autoAdjust="0"/>
    <p:restoredTop sz="94660"/>
  </p:normalViewPr>
  <p:slideViewPr>
    <p:cSldViewPr>
      <p:cViewPr varScale="1">
        <p:scale>
          <a:sx n="46" d="100"/>
          <a:sy n="46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1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0D4F6-7BB4-4937-88C5-8A0F2FB47395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78BFE-3EA6-4380-AA3E-E974F91CE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78BFE-3EA6-4380-AA3E-E974F91CE5A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DB210C-D67C-429F-A7C0-B57BA346F334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1191E5-AAEC-4EA5-85FD-E7CCC92C0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2">
                    <a:lumMod val="25000"/>
                  </a:schemeClr>
                </a:solidFill>
                <a:latin typeface="Algerian" pitchFamily="82" charset="0"/>
              </a:rPr>
              <a:t>A n t r o p o l o g </a:t>
            </a:r>
            <a:r>
              <a:rPr lang="en-US" sz="6000" dirty="0" err="1" smtClean="0">
                <a:solidFill>
                  <a:schemeClr val="bg2">
                    <a:lumMod val="25000"/>
                  </a:schemeClr>
                </a:solidFill>
                <a:latin typeface="Algerian" pitchFamily="82" charset="0"/>
              </a:rPr>
              <a:t>i</a:t>
            </a:r>
            <a:endParaRPr lang="en-US" sz="6000" dirty="0">
              <a:solidFill>
                <a:schemeClr val="bg2">
                  <a:lumMod val="2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048000"/>
            <a:ext cx="7620000" cy="2057400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latin typeface="Forte" pitchFamily="66" charset="0"/>
              </a:rPr>
              <a:t>Pertemuan</a:t>
            </a:r>
            <a:r>
              <a:rPr lang="en-US" sz="3200" dirty="0" smtClean="0">
                <a:latin typeface="Forte" pitchFamily="66" charset="0"/>
              </a:rPr>
              <a:t> ke-6</a:t>
            </a:r>
          </a:p>
          <a:p>
            <a:pPr algn="r"/>
            <a:r>
              <a:rPr lang="en-US" sz="4800" dirty="0" smtClean="0">
                <a:latin typeface="Forte" pitchFamily="66" charset="0"/>
              </a:rPr>
              <a:t>KEBUDAYAAN</a:t>
            </a:r>
            <a:endParaRPr lang="en-US" sz="4800" dirty="0">
              <a:latin typeface="Forte" pitchFamily="66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066800"/>
            <a:ext cx="8229600" cy="563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3200" dirty="0" smtClean="0"/>
              <a:t>B.Inggris: </a:t>
            </a:r>
            <a:r>
              <a:rPr lang="it-IT" sz="3200" i="1" dirty="0" smtClean="0"/>
              <a:t>culture</a:t>
            </a:r>
            <a:r>
              <a:rPr lang="it-IT" sz="3200" dirty="0" smtClean="0"/>
              <a:t>, diambil dari kata Latin </a:t>
            </a:r>
            <a:r>
              <a:rPr lang="it-IT" sz="3200" i="1" dirty="0" smtClean="0"/>
              <a:t>colere</a:t>
            </a:r>
            <a:r>
              <a:rPr lang="it-IT" sz="3200" dirty="0" smtClean="0"/>
              <a:t> (artinya mengolah, mengerjakan)</a:t>
            </a:r>
            <a:endParaRPr lang="en-US" sz="3200" dirty="0" smtClean="0"/>
          </a:p>
          <a:p>
            <a:pPr>
              <a:buNone/>
            </a:pPr>
            <a:r>
              <a:rPr lang="it-IT" sz="3200" dirty="0" smtClean="0"/>
              <a:t>B.Arab: </a:t>
            </a:r>
            <a:r>
              <a:rPr lang="it-IT" sz="3200" i="1" dirty="0" smtClean="0"/>
              <a:t>tsaqonah</a:t>
            </a:r>
            <a:r>
              <a:rPr lang="it-IT" sz="3200" dirty="0" smtClean="0"/>
              <a:t>, B.Sangsekerta: </a:t>
            </a:r>
            <a:r>
              <a:rPr lang="it-IT" sz="3200" i="1" dirty="0" smtClean="0"/>
              <a:t>Buddhayah</a:t>
            </a:r>
            <a:r>
              <a:rPr lang="it-IT" sz="3200" dirty="0" smtClean="0"/>
              <a:t>, bentuk jamak dari </a:t>
            </a:r>
            <a:r>
              <a:rPr lang="it-IT" sz="3200" i="1" dirty="0" smtClean="0"/>
              <a:t>Buddi</a:t>
            </a:r>
            <a:r>
              <a:rPr lang="it-IT" sz="3200" dirty="0" smtClean="0"/>
              <a:t> (artinya budi/akal)</a:t>
            </a:r>
            <a:endParaRPr lang="en-US" sz="3200" dirty="0" smtClean="0"/>
          </a:p>
          <a:p>
            <a:pPr>
              <a:buNone/>
            </a:pPr>
            <a:r>
              <a:rPr lang="it-IT" sz="3200" dirty="0" smtClean="0"/>
              <a:t>kebudayaan merupakan keseluruhan sistem gagasan, tindakan dan hasil karya manusia dalam rangka kehidupan masyarakat yang dijadikan milik diri manusia dengan belajar.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4800" b="0" dirty="0" err="1" smtClean="0">
                <a:latin typeface="Forte" pitchFamily="66" charset="0"/>
              </a:rPr>
              <a:t>Definisi</a:t>
            </a:r>
            <a:r>
              <a:rPr lang="en-US" sz="4800" b="0" dirty="0" smtClean="0">
                <a:latin typeface="Forte" pitchFamily="66" charset="0"/>
              </a:rPr>
              <a:t> </a:t>
            </a:r>
            <a:r>
              <a:rPr lang="en-US" sz="4800" b="0" dirty="0" err="1" smtClean="0">
                <a:latin typeface="Forte" pitchFamily="66" charset="0"/>
              </a:rPr>
              <a:t>kebudayaan</a:t>
            </a:r>
            <a:endParaRPr lang="en-US" sz="4800" b="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9530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1.Revolusi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pertanian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</a:rPr>
              <a:t>(Agrarian Revolution)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ketika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manusia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mulai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menemukan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kepandaian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bercocok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tanam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10.000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th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yl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lvl="0">
              <a:buNone/>
            </a:pPr>
            <a:r>
              <a:rPr lang="fi-FI" sz="2800" dirty="0" smtClean="0">
                <a:solidFill>
                  <a:schemeClr val="bg2">
                    <a:lumMod val="25000"/>
                  </a:schemeClr>
                </a:solidFill>
              </a:rPr>
              <a:t>2.Revolusi perkotaan </a:t>
            </a:r>
            <a:r>
              <a:rPr lang="fi-FI" sz="2800" i="1" dirty="0" smtClean="0">
                <a:solidFill>
                  <a:schemeClr val="bg2">
                    <a:lumMod val="25000"/>
                  </a:schemeClr>
                </a:solidFill>
              </a:rPr>
              <a:t>(Urban Revolution)</a:t>
            </a:r>
            <a:r>
              <a:rPr lang="fi-FI" sz="2800" dirty="0" smtClean="0">
                <a:solidFill>
                  <a:schemeClr val="bg2">
                    <a:lumMod val="25000"/>
                  </a:schemeClr>
                </a:solidFill>
              </a:rPr>
              <a:t>; ketika manusia mulai mengembangkan masyarakat kota untuk pertama kalinya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sym typeface="Symbol"/>
              </a:rPr>
              <a:t></a:t>
            </a:r>
            <a:r>
              <a:rPr lang="fi-FI" sz="2800" dirty="0" smtClean="0">
                <a:solidFill>
                  <a:schemeClr val="bg2">
                    <a:lumMod val="25000"/>
                  </a:schemeClr>
                </a:solidFill>
              </a:rPr>
              <a:t> 4.000 th yl.</a:t>
            </a:r>
            <a:endParaRPr lang="en-US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buNone/>
            </a:pPr>
            <a:r>
              <a:rPr lang="fi-FI" sz="2800" dirty="0" smtClean="0">
                <a:solidFill>
                  <a:schemeClr val="bg2">
                    <a:lumMod val="25000"/>
                  </a:schemeClr>
                </a:solidFill>
              </a:rPr>
              <a:t>3. Revolusi industri </a:t>
            </a:r>
            <a:r>
              <a:rPr lang="fi-FI" sz="2800" i="1" dirty="0" smtClean="0">
                <a:solidFill>
                  <a:schemeClr val="bg2">
                    <a:lumMod val="25000"/>
                  </a:schemeClr>
                </a:solidFill>
              </a:rPr>
              <a:t>(Industrial Revolution)</a:t>
            </a:r>
            <a:r>
              <a:rPr lang="fi-FI" sz="2800" dirty="0" smtClean="0">
                <a:solidFill>
                  <a:schemeClr val="bg2">
                    <a:lumMod val="25000"/>
                  </a:schemeClr>
                </a:solidFill>
              </a:rPr>
              <a:t>; ketika manusia mulai menemukan mesin yang dapat memproduksi barang-barang keperluan hidupnya dalam jumlah massal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sym typeface="Symbol"/>
              </a:rPr>
              <a:t></a:t>
            </a:r>
            <a:r>
              <a:rPr lang="fi-FI" sz="2800" dirty="0" smtClean="0">
                <a:solidFill>
                  <a:schemeClr val="bg2">
                    <a:lumMod val="25000"/>
                  </a:schemeClr>
                </a:solidFill>
              </a:rPr>
              <a:t> 200 th yl.</a:t>
            </a:r>
            <a:endParaRPr lang="en-US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it-IT" sz="3200" dirty="0" smtClean="0"/>
              <a:t>Menurut Childe, kebudayaan manusia telah mengalami tiga perubahan: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>
            <a:noAutofit/>
          </a:bodyPr>
          <a:lstStyle/>
          <a:p>
            <a:pPr marL="624078" lvl="0" indent="-514350">
              <a:buNone/>
            </a:pPr>
            <a:r>
              <a:rPr lang="en-US" sz="2600" i="1" dirty="0" smtClean="0"/>
              <a:t>1) Ideas</a:t>
            </a:r>
            <a:r>
              <a:rPr lang="en-US" sz="2600" dirty="0" smtClean="0"/>
              <a:t>, </a:t>
            </a:r>
            <a:r>
              <a:rPr lang="en-US" sz="2600" dirty="0" err="1" smtClean="0"/>
              <a:t>wujud</a:t>
            </a:r>
            <a:r>
              <a:rPr lang="en-US" sz="2600" dirty="0" smtClean="0"/>
              <a:t> </a:t>
            </a:r>
            <a:r>
              <a:rPr lang="en-US" sz="2600" dirty="0" err="1" smtClean="0"/>
              <a:t>kebudayaan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suatu</a:t>
            </a:r>
            <a:r>
              <a:rPr lang="en-US" sz="2600" dirty="0" smtClean="0"/>
              <a:t> </a:t>
            </a:r>
            <a:r>
              <a:rPr lang="en-US" sz="2600" dirty="0" err="1" smtClean="0"/>
              <a:t>kompleks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ide</a:t>
            </a:r>
            <a:r>
              <a:rPr lang="en-US" sz="2600" dirty="0" smtClean="0"/>
              <a:t>, </a:t>
            </a:r>
            <a:r>
              <a:rPr lang="en-US" sz="2600" dirty="0" err="1" smtClean="0"/>
              <a:t>gagasan</a:t>
            </a:r>
            <a:r>
              <a:rPr lang="en-US" sz="2600" dirty="0" smtClean="0"/>
              <a:t>, </a:t>
            </a:r>
            <a:r>
              <a:rPr lang="en-US" sz="2600" dirty="0" err="1" smtClean="0"/>
              <a:t>nilai</a:t>
            </a:r>
            <a:r>
              <a:rPr lang="en-US" sz="2600" dirty="0" smtClean="0"/>
              <a:t>, </a:t>
            </a:r>
            <a:r>
              <a:rPr lang="en-US" sz="2600" dirty="0" err="1" smtClean="0"/>
              <a:t>norma</a:t>
            </a:r>
            <a:r>
              <a:rPr lang="en-US" sz="2600" dirty="0" smtClean="0"/>
              <a:t>, </a:t>
            </a:r>
            <a:r>
              <a:rPr lang="en-US" sz="2600" dirty="0" err="1" smtClean="0"/>
              <a:t>peraturan</a:t>
            </a:r>
            <a:r>
              <a:rPr lang="en-US" sz="2600" dirty="0" smtClean="0"/>
              <a:t>, </a:t>
            </a:r>
            <a:r>
              <a:rPr lang="en-US" sz="2600" dirty="0" err="1" smtClean="0"/>
              <a:t>sifatnya</a:t>
            </a:r>
            <a:r>
              <a:rPr lang="en-US" sz="2600" dirty="0" smtClean="0"/>
              <a:t> </a:t>
            </a:r>
            <a:r>
              <a:rPr lang="en-US" sz="2600" dirty="0" err="1" smtClean="0"/>
              <a:t>abstrak</a:t>
            </a:r>
            <a:r>
              <a:rPr lang="en-US" sz="2600" dirty="0" smtClean="0"/>
              <a:t>,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dilihat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diraba</a:t>
            </a:r>
            <a:r>
              <a:rPr lang="en-US" sz="2600" dirty="0" smtClean="0"/>
              <a:t>. </a:t>
            </a:r>
            <a:r>
              <a:rPr lang="en-US" sz="2600" dirty="0" err="1" smtClean="0"/>
              <a:t>Wudud</a:t>
            </a:r>
            <a:r>
              <a:rPr lang="en-US" sz="2600" dirty="0" smtClean="0"/>
              <a:t> </a:t>
            </a:r>
            <a:r>
              <a:rPr lang="en-US" sz="2600" dirty="0" err="1" smtClean="0"/>
              <a:t>ideannya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adat</a:t>
            </a:r>
            <a:r>
              <a:rPr lang="en-US" sz="2600" dirty="0" smtClean="0"/>
              <a:t> </a:t>
            </a:r>
            <a:r>
              <a:rPr lang="en-US" sz="2600" dirty="0" err="1" smtClean="0"/>
              <a:t>istiadat</a:t>
            </a:r>
            <a:endParaRPr lang="en-US" sz="2600" dirty="0" smtClean="0"/>
          </a:p>
          <a:p>
            <a:pPr marL="624078" lvl="0" indent="-514350">
              <a:buNone/>
            </a:pPr>
            <a:r>
              <a:rPr lang="en-US" sz="2600" i="1" dirty="0" smtClean="0"/>
              <a:t>2) Activities,</a:t>
            </a:r>
            <a:r>
              <a:rPr lang="en-US" sz="2600" dirty="0" smtClean="0"/>
              <a:t> </a:t>
            </a:r>
            <a:r>
              <a:rPr lang="en-US" sz="2600" dirty="0" err="1" smtClean="0"/>
              <a:t>wujud</a:t>
            </a:r>
            <a:r>
              <a:rPr lang="en-US" sz="2600" dirty="0" smtClean="0"/>
              <a:t> </a:t>
            </a:r>
            <a:r>
              <a:rPr lang="en-US" sz="2600" dirty="0" err="1" smtClean="0"/>
              <a:t>kebudayaan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suatu</a:t>
            </a:r>
            <a:r>
              <a:rPr lang="en-US" sz="2600" dirty="0" smtClean="0"/>
              <a:t> </a:t>
            </a:r>
            <a:r>
              <a:rPr lang="en-US" sz="2600" dirty="0" err="1" smtClean="0"/>
              <a:t>kompleks</a:t>
            </a:r>
            <a:r>
              <a:rPr lang="en-US" sz="2600" dirty="0" smtClean="0"/>
              <a:t> </a:t>
            </a:r>
            <a:r>
              <a:rPr lang="en-US" sz="2600" dirty="0" err="1" smtClean="0"/>
              <a:t>aktifitas</a:t>
            </a:r>
            <a:r>
              <a:rPr lang="en-US" sz="2600" dirty="0" smtClean="0"/>
              <a:t> </a:t>
            </a:r>
            <a:r>
              <a:rPr lang="en-US" sz="2600" dirty="0" err="1" smtClean="0"/>
              <a:t>serta</a:t>
            </a:r>
            <a:r>
              <a:rPr lang="en-US" sz="2600" dirty="0" smtClean="0"/>
              <a:t> </a:t>
            </a:r>
            <a:r>
              <a:rPr lang="en-US" sz="2600" dirty="0" err="1" smtClean="0"/>
              <a:t>tindakan</a:t>
            </a:r>
            <a:r>
              <a:rPr lang="en-US" sz="2600" dirty="0" smtClean="0"/>
              <a:t> </a:t>
            </a:r>
            <a:r>
              <a:rPr lang="en-US" sz="2600" dirty="0" err="1" smtClean="0"/>
              <a:t>berpola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manusia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masyarakat</a:t>
            </a:r>
            <a:r>
              <a:rPr lang="en-US" sz="2600" dirty="0" smtClean="0"/>
              <a:t>. </a:t>
            </a:r>
            <a:r>
              <a:rPr lang="en-US" sz="2600" dirty="0" err="1" smtClean="0"/>
              <a:t>Wujud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kebudayaan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sosial</a:t>
            </a:r>
            <a:r>
              <a:rPr lang="en-US" sz="2600" dirty="0" smtClean="0"/>
              <a:t>/</a:t>
            </a:r>
            <a:r>
              <a:rPr lang="en-US" sz="2600" i="1" dirty="0" smtClean="0"/>
              <a:t>social system</a:t>
            </a:r>
            <a:endParaRPr lang="en-US" sz="2600" dirty="0" smtClean="0"/>
          </a:p>
          <a:p>
            <a:pPr marL="624078" lvl="0" indent="-514350">
              <a:buNone/>
            </a:pPr>
            <a:r>
              <a:rPr lang="en-US" sz="2600" i="1" dirty="0" smtClean="0"/>
              <a:t>3) Artifacts, </a:t>
            </a:r>
            <a:r>
              <a:rPr lang="en-US" sz="2600" dirty="0" err="1" smtClean="0"/>
              <a:t>wujud</a:t>
            </a:r>
            <a:r>
              <a:rPr lang="en-US" sz="2600" dirty="0" smtClean="0"/>
              <a:t> </a:t>
            </a:r>
            <a:r>
              <a:rPr lang="en-US" sz="2600" dirty="0" err="1" smtClean="0"/>
              <a:t>kebudayaan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benda-benda</a:t>
            </a:r>
            <a:r>
              <a:rPr lang="en-US" sz="2600" dirty="0" smtClean="0"/>
              <a:t> </a:t>
            </a:r>
            <a:r>
              <a:rPr lang="en-US" sz="2600" dirty="0" err="1" smtClean="0"/>
              <a:t>hasil</a:t>
            </a:r>
            <a:r>
              <a:rPr lang="en-US" sz="2600" dirty="0" smtClean="0"/>
              <a:t> </a:t>
            </a:r>
            <a:r>
              <a:rPr lang="en-US" sz="2600" dirty="0" err="1" smtClean="0"/>
              <a:t>karya</a:t>
            </a:r>
            <a:r>
              <a:rPr lang="en-US" sz="2600" dirty="0" smtClean="0"/>
              <a:t> </a:t>
            </a:r>
            <a:r>
              <a:rPr lang="en-US" sz="2600" dirty="0" err="1" smtClean="0"/>
              <a:t>manusia</a:t>
            </a:r>
            <a:r>
              <a:rPr lang="en-US" sz="2600" dirty="0" smtClean="0"/>
              <a:t>. </a:t>
            </a:r>
            <a:r>
              <a:rPr lang="en-US" sz="2600" dirty="0" err="1" smtClean="0"/>
              <a:t>Wujudnya</a:t>
            </a:r>
            <a:r>
              <a:rPr lang="en-US" sz="2600" dirty="0" smtClean="0"/>
              <a:t> </a:t>
            </a:r>
            <a:r>
              <a:rPr lang="en-US" sz="2600" dirty="0" err="1" smtClean="0"/>
              <a:t>yaitu</a:t>
            </a:r>
            <a:r>
              <a:rPr lang="en-US" sz="2600" dirty="0" smtClean="0"/>
              <a:t> </a:t>
            </a:r>
            <a:r>
              <a:rPr lang="en-US" sz="2600" dirty="0" err="1" smtClean="0"/>
              <a:t>kebudayaan</a:t>
            </a:r>
            <a:r>
              <a:rPr lang="en-US" sz="2600" dirty="0" smtClean="0"/>
              <a:t> </a:t>
            </a:r>
            <a:r>
              <a:rPr lang="en-US" sz="2600" dirty="0" err="1" smtClean="0"/>
              <a:t>fisik</a:t>
            </a:r>
            <a:r>
              <a:rPr lang="en-US" sz="2600" dirty="0" smtClean="0"/>
              <a:t>.</a:t>
            </a:r>
          </a:p>
          <a:p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pPr algn="r"/>
            <a:r>
              <a:rPr lang="en-US" dirty="0" err="1" smtClean="0">
                <a:latin typeface="Forte" pitchFamily="66" charset="0"/>
              </a:rPr>
              <a:t>Wujud</a:t>
            </a:r>
            <a:r>
              <a:rPr lang="en-US" dirty="0" smtClean="0">
                <a:latin typeface="Forte" pitchFamily="66" charset="0"/>
              </a:rPr>
              <a:t> </a:t>
            </a:r>
            <a:r>
              <a:rPr lang="en-US" dirty="0" err="1" smtClean="0">
                <a:latin typeface="Forte" pitchFamily="66" charset="0"/>
              </a:rPr>
              <a:t>kebudayaan</a:t>
            </a:r>
            <a:endParaRPr lang="en-US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2578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Nilai-nilai</a:t>
            </a:r>
            <a:r>
              <a:rPr lang="en-US" sz="3200" dirty="0" smtClean="0"/>
              <a:t> </a:t>
            </a:r>
            <a:r>
              <a:rPr lang="en-US" sz="3200" dirty="0" err="1" smtClean="0"/>
              <a:t>budaya</a:t>
            </a:r>
            <a:r>
              <a:rPr lang="en-US" sz="3200" dirty="0" smtClean="0"/>
              <a:t>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konsep</a:t>
            </a:r>
            <a:r>
              <a:rPr lang="en-US" sz="3200" dirty="0" smtClean="0"/>
              <a:t> </a:t>
            </a:r>
            <a:r>
              <a:rPr lang="en-US" sz="3200" dirty="0" err="1" smtClean="0"/>
              <a:t>mengenai</a:t>
            </a:r>
            <a:r>
              <a:rPr lang="en-US" sz="3200" dirty="0" smtClean="0"/>
              <a:t> </a:t>
            </a:r>
            <a:r>
              <a:rPr lang="en-US" sz="3200" dirty="0" err="1" smtClean="0"/>
              <a:t>apa</a:t>
            </a:r>
            <a:r>
              <a:rPr lang="en-US" sz="3200" dirty="0" smtClean="0"/>
              <a:t> yang </a:t>
            </a:r>
            <a:r>
              <a:rPr lang="en-US" sz="3200" dirty="0" err="1" smtClean="0"/>
              <a:t>hidup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pikiran</a:t>
            </a:r>
            <a:r>
              <a:rPr lang="en-US" sz="3200" dirty="0" smtClean="0"/>
              <a:t> </a:t>
            </a:r>
            <a:r>
              <a:rPr lang="en-US" sz="3200" dirty="0" err="1" smtClean="0"/>
              <a:t>sebagian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 </a:t>
            </a:r>
            <a:r>
              <a:rPr lang="en-US" sz="3200" dirty="0" err="1" smtClean="0"/>
              <a:t>wagra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mengenai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dianggap</a:t>
            </a:r>
            <a:r>
              <a:rPr lang="en-US" sz="3200" dirty="0" smtClean="0"/>
              <a:t> </a:t>
            </a:r>
            <a:r>
              <a:rPr lang="en-US" sz="3200" dirty="0" err="1" smtClean="0"/>
              <a:t>bernilai</a:t>
            </a:r>
            <a:r>
              <a:rPr lang="en-US" sz="3200" dirty="0" smtClean="0"/>
              <a:t>, </a:t>
            </a:r>
            <a:r>
              <a:rPr lang="en-US" sz="3200" dirty="0" err="1" smtClean="0"/>
              <a:t>berharga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penting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r>
              <a:rPr lang="en-US" sz="3200" dirty="0" smtClean="0"/>
              <a:t>, </a:t>
            </a:r>
            <a:r>
              <a:rPr lang="en-US" sz="3200" dirty="0" err="1" smtClean="0"/>
              <a:t>sehingga</a:t>
            </a:r>
            <a:r>
              <a:rPr lang="en-US" sz="3200" dirty="0" smtClean="0"/>
              <a:t>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berfungsi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pedoman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memberi</a:t>
            </a:r>
            <a:r>
              <a:rPr lang="en-US" sz="3200" dirty="0" smtClean="0"/>
              <a:t> </a:t>
            </a:r>
            <a:r>
              <a:rPr lang="en-US" sz="3200" dirty="0" err="1" smtClean="0"/>
              <a:t>arah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orientasi</a:t>
            </a:r>
            <a:r>
              <a:rPr lang="en-US" sz="3200" dirty="0" smtClean="0"/>
              <a:t> </a:t>
            </a:r>
            <a:r>
              <a:rPr lang="en-US" sz="3200" dirty="0" err="1" smtClean="0"/>
              <a:t>kepada</a:t>
            </a:r>
            <a:r>
              <a:rPr lang="en-US" sz="3200" dirty="0" smtClean="0"/>
              <a:t> </a:t>
            </a:r>
            <a:r>
              <a:rPr lang="en-US" sz="3200" dirty="0" err="1" smtClean="0"/>
              <a:t>kehidupan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warga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tadi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pedoman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dianut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sebagian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 </a:t>
            </a:r>
            <a:r>
              <a:rPr lang="en-US" sz="3200" dirty="0" err="1" smtClean="0"/>
              <a:t>warga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960438"/>
          </a:xfrm>
        </p:spPr>
        <p:txBody>
          <a:bodyPr/>
          <a:lstStyle/>
          <a:p>
            <a:pPr algn="r"/>
            <a:r>
              <a:rPr lang="en-US" b="0" dirty="0" err="1" smtClean="0">
                <a:latin typeface="Forte" pitchFamily="66" charset="0"/>
              </a:rPr>
              <a:t>Adat</a:t>
            </a:r>
            <a:r>
              <a:rPr lang="en-US" b="0" dirty="0" smtClean="0">
                <a:latin typeface="Forte" pitchFamily="66" charset="0"/>
              </a:rPr>
              <a:t> </a:t>
            </a:r>
            <a:r>
              <a:rPr lang="en-US" b="0" dirty="0" err="1" smtClean="0">
                <a:latin typeface="Forte" pitchFamily="66" charset="0"/>
              </a:rPr>
              <a:t>istiadat</a:t>
            </a:r>
            <a:r>
              <a:rPr lang="en-US" b="0" dirty="0" smtClean="0">
                <a:latin typeface="Forte" pitchFamily="66" charset="0"/>
              </a:rPr>
              <a:t> </a:t>
            </a:r>
            <a:endParaRPr lang="en-US" b="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sz="3200" dirty="0" smtClean="0"/>
              <a:t>1)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</a:p>
          <a:p>
            <a:pPr lvl="0">
              <a:buNone/>
            </a:pPr>
            <a:r>
              <a:rPr lang="en-US" sz="3200" dirty="0" smtClean="0"/>
              <a:t>2)</a:t>
            </a:r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 smtClean="0"/>
              <a:t>pengetahuan</a:t>
            </a:r>
            <a:endParaRPr lang="en-US" sz="3200" dirty="0" smtClean="0"/>
          </a:p>
          <a:p>
            <a:pPr lvl="0">
              <a:buNone/>
            </a:pPr>
            <a:r>
              <a:rPr lang="en-US" sz="3200" dirty="0" smtClean="0"/>
              <a:t>3)</a:t>
            </a:r>
            <a:r>
              <a:rPr lang="en-US" sz="3200" dirty="0" err="1" smtClean="0"/>
              <a:t>Organisasi</a:t>
            </a:r>
            <a:r>
              <a:rPr lang="en-US" sz="3200" dirty="0" smtClean="0"/>
              <a:t> </a:t>
            </a:r>
            <a:r>
              <a:rPr lang="en-US" sz="3200" dirty="0" err="1" smtClean="0"/>
              <a:t>sosial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4)</a:t>
            </a:r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 smtClean="0"/>
              <a:t>peralatan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teknologi</a:t>
            </a:r>
            <a:endParaRPr lang="en-US" sz="3200" dirty="0" smtClean="0"/>
          </a:p>
          <a:p>
            <a:pPr lvl="0">
              <a:buNone/>
            </a:pPr>
            <a:r>
              <a:rPr lang="en-US" sz="3200" dirty="0" smtClean="0"/>
              <a:t>5</a:t>
            </a:r>
            <a:r>
              <a:rPr lang="en-US" sz="3200" dirty="0" smtClean="0"/>
              <a:t>)</a:t>
            </a:r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 smtClean="0"/>
              <a:t>mata</a:t>
            </a:r>
            <a:r>
              <a:rPr lang="en-US" sz="3200" dirty="0" smtClean="0"/>
              <a:t> </a:t>
            </a:r>
            <a:r>
              <a:rPr lang="en-US" sz="3200" dirty="0" err="1" smtClean="0"/>
              <a:t>pencaharian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endParaRPr lang="en-US" sz="3200" dirty="0" smtClean="0"/>
          </a:p>
          <a:p>
            <a:pPr lvl="0">
              <a:buNone/>
            </a:pPr>
            <a:r>
              <a:rPr lang="en-US" sz="3200" dirty="0" smtClean="0"/>
              <a:t>6</a:t>
            </a:r>
            <a:r>
              <a:rPr lang="en-US" sz="3200" dirty="0" smtClean="0"/>
              <a:t>)</a:t>
            </a:r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 smtClean="0"/>
              <a:t>religi</a:t>
            </a:r>
            <a:endParaRPr lang="en-US" sz="3200" dirty="0" smtClean="0"/>
          </a:p>
          <a:p>
            <a:pPr lvl="0">
              <a:buNone/>
            </a:pPr>
            <a:r>
              <a:rPr lang="en-US" sz="3200" dirty="0" smtClean="0"/>
              <a:t>7</a:t>
            </a:r>
            <a:r>
              <a:rPr lang="en-US" sz="3200" dirty="0" smtClean="0"/>
              <a:t>)</a:t>
            </a:r>
            <a:r>
              <a:rPr lang="en-US" sz="3200" dirty="0" err="1" smtClean="0"/>
              <a:t>Kesenian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>
                <a:latin typeface="Forte" pitchFamily="66" charset="0"/>
              </a:rPr>
              <a:t>Unsur</a:t>
            </a:r>
            <a:r>
              <a:rPr lang="en-US" dirty="0" smtClean="0">
                <a:latin typeface="Forte" pitchFamily="66" charset="0"/>
              </a:rPr>
              <a:t> </a:t>
            </a:r>
            <a:r>
              <a:rPr lang="en-US" dirty="0" err="1" smtClean="0">
                <a:latin typeface="Forte" pitchFamily="66" charset="0"/>
              </a:rPr>
              <a:t>kebudayaan</a:t>
            </a:r>
            <a:endParaRPr lang="en-US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4800" dirty="0" err="1" smtClean="0"/>
              <a:t>Metode</a:t>
            </a:r>
            <a:r>
              <a:rPr lang="en-US" sz="4800" dirty="0" smtClean="0"/>
              <a:t> </a:t>
            </a:r>
            <a:r>
              <a:rPr lang="en-US" sz="4800" dirty="0" err="1" smtClean="0"/>
              <a:t>holistik</a:t>
            </a:r>
            <a:endParaRPr lang="en-US" sz="3600" dirty="0" smtClean="0"/>
          </a:p>
          <a:p>
            <a:r>
              <a:rPr lang="en-US" sz="4800" dirty="0" err="1" smtClean="0"/>
              <a:t>Pikiran</a:t>
            </a:r>
            <a:r>
              <a:rPr lang="en-US" sz="4800" dirty="0" smtClean="0"/>
              <a:t> </a:t>
            </a:r>
            <a:r>
              <a:rPr lang="en-US" sz="4800" dirty="0" err="1" smtClean="0"/>
              <a:t>kolektif</a:t>
            </a:r>
            <a:endParaRPr lang="en-US" sz="4800" dirty="0" smtClean="0"/>
          </a:p>
          <a:p>
            <a:r>
              <a:rPr lang="en-US" sz="4800" dirty="0" err="1" smtClean="0"/>
              <a:t>Fungsi</a:t>
            </a:r>
            <a:r>
              <a:rPr lang="en-US" sz="4800" dirty="0" smtClean="0"/>
              <a:t> </a:t>
            </a:r>
            <a:r>
              <a:rPr lang="en-US" sz="4800" dirty="0" err="1" smtClean="0"/>
              <a:t>ukuran</a:t>
            </a:r>
            <a:r>
              <a:rPr lang="en-US" sz="4800" dirty="0" smtClean="0"/>
              <a:t> </a:t>
            </a:r>
            <a:r>
              <a:rPr lang="en-US" sz="4800" dirty="0" err="1" smtClean="0"/>
              <a:t>kebudayaan</a:t>
            </a:r>
            <a:endParaRPr lang="en-US" sz="4800" dirty="0" smtClean="0"/>
          </a:p>
          <a:p>
            <a:r>
              <a:rPr lang="en-US" sz="4800" dirty="0" err="1" smtClean="0"/>
              <a:t>Fokus</a:t>
            </a:r>
            <a:r>
              <a:rPr lang="en-US" sz="4800" dirty="0" smtClean="0"/>
              <a:t> </a:t>
            </a:r>
            <a:r>
              <a:rPr lang="en-US" sz="4800" dirty="0" err="1" smtClean="0"/>
              <a:t>kebudayaan</a:t>
            </a:r>
            <a:endParaRPr lang="en-US" sz="4800" dirty="0" smtClean="0"/>
          </a:p>
          <a:p>
            <a:r>
              <a:rPr lang="en-US" sz="4800" dirty="0" err="1" smtClean="0"/>
              <a:t>Etos</a:t>
            </a:r>
            <a:r>
              <a:rPr lang="en-US" sz="4800" dirty="0" smtClean="0"/>
              <a:t> </a:t>
            </a:r>
            <a:r>
              <a:rPr lang="en-US" sz="4800" dirty="0" err="1" smtClean="0"/>
              <a:t>kebudayaan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r"/>
            <a:r>
              <a:rPr lang="en-US" sz="5400" b="0" dirty="0" smtClean="0">
                <a:latin typeface="Forte" pitchFamily="66" charset="0"/>
              </a:rPr>
              <a:t> </a:t>
            </a:r>
            <a:r>
              <a:rPr lang="en-US" sz="5400" b="0" dirty="0" err="1" smtClean="0">
                <a:latin typeface="Forte" pitchFamily="66" charset="0"/>
              </a:rPr>
              <a:t>Integrasi</a:t>
            </a:r>
            <a:r>
              <a:rPr lang="en-US" sz="5400" b="0" dirty="0" smtClean="0">
                <a:latin typeface="Forte" pitchFamily="66" charset="0"/>
              </a:rPr>
              <a:t> </a:t>
            </a:r>
            <a:r>
              <a:rPr lang="en-US" sz="5400" b="0" dirty="0" err="1" smtClean="0">
                <a:latin typeface="Forte" pitchFamily="66" charset="0"/>
              </a:rPr>
              <a:t>kebudayaan</a:t>
            </a:r>
            <a:endParaRPr lang="en-US" sz="5400" b="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>
              <a:buNone/>
            </a:pPr>
            <a:r>
              <a:rPr lang="en-US" sz="6600" dirty="0" err="1" smtClean="0">
                <a:latin typeface="Forte" pitchFamily="66" charset="0"/>
              </a:rPr>
              <a:t>Sekian</a:t>
            </a:r>
            <a:r>
              <a:rPr lang="en-US" sz="6600" dirty="0" smtClean="0">
                <a:latin typeface="Forte" pitchFamily="66" charset="0"/>
              </a:rPr>
              <a:t> </a:t>
            </a:r>
          </a:p>
          <a:p>
            <a:pPr algn="r">
              <a:buNone/>
            </a:pPr>
            <a:endParaRPr lang="en-US" sz="6600" dirty="0" smtClean="0">
              <a:latin typeface="Forte" pitchFamily="66" charset="0"/>
            </a:endParaRPr>
          </a:p>
          <a:p>
            <a:pPr algn="r">
              <a:buNone/>
            </a:pPr>
            <a:r>
              <a:rPr lang="en-US" sz="6600" dirty="0" smtClean="0">
                <a:latin typeface="Forte" pitchFamily="66" charset="0"/>
              </a:rPr>
              <a:t>&amp; </a:t>
            </a:r>
          </a:p>
          <a:p>
            <a:pPr algn="r">
              <a:buNone/>
            </a:pPr>
            <a:r>
              <a:rPr lang="en-US" sz="6600" dirty="0" err="1" smtClean="0">
                <a:latin typeface="Forte" pitchFamily="66" charset="0"/>
              </a:rPr>
              <a:t>Terima</a:t>
            </a:r>
            <a:r>
              <a:rPr lang="en-US" sz="6600" dirty="0" smtClean="0">
                <a:latin typeface="Forte" pitchFamily="66" charset="0"/>
              </a:rPr>
              <a:t> </a:t>
            </a:r>
            <a:r>
              <a:rPr lang="en-US" sz="6600" dirty="0" err="1" smtClean="0">
                <a:latin typeface="Forte" pitchFamily="66" charset="0"/>
              </a:rPr>
              <a:t>kasih</a:t>
            </a:r>
            <a:endParaRPr lang="en-US" sz="6600" dirty="0">
              <a:latin typeface="Forte" pitchFamily="66" charset="0"/>
            </a:endParaRPr>
          </a:p>
        </p:txBody>
      </p:sp>
      <p:pic>
        <p:nvPicPr>
          <p:cNvPr id="4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57150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288</TotalTime>
  <Words>319</Words>
  <Application>Microsoft Office PowerPoint</Application>
  <PresentationFormat>On-screen Show (4:3)</PresentationFormat>
  <Paragraphs>37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A n t r o p o l o g i</vt:lpstr>
      <vt:lpstr>Definisi kebudayaan</vt:lpstr>
      <vt:lpstr>Menurut Childe, kebudayaan manusia telah mengalami tiga perubahan:</vt:lpstr>
      <vt:lpstr>Wujud kebudayaan</vt:lpstr>
      <vt:lpstr>Adat istiadat </vt:lpstr>
      <vt:lpstr>Unsur kebudayaan</vt:lpstr>
      <vt:lpstr> Integrasi kebudayaan</vt:lpstr>
      <vt:lpstr>Slide 8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PERUBAHAN KEBUDAYAAN</dc:title>
  <dc:creator>Universitas Komputer Indonesia</dc:creator>
  <cp:lastModifiedBy>Universitas Komputer Indonesia</cp:lastModifiedBy>
  <cp:revision>50</cp:revision>
  <dcterms:created xsi:type="dcterms:W3CDTF">2009-12-01T12:25:09Z</dcterms:created>
  <dcterms:modified xsi:type="dcterms:W3CDTF">2013-04-09T04:42:38Z</dcterms:modified>
</cp:coreProperties>
</file>