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9" d="100"/>
          <a:sy n="79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Rugi-Rugi</a:t>
            </a:r>
            <a:r>
              <a:rPr lang="en-US" dirty="0" smtClean="0"/>
              <a:t> Fiber </a:t>
            </a:r>
            <a:r>
              <a:rPr lang="en-US" dirty="0" err="1" smtClean="0"/>
              <a:t>Optik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225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. </a:t>
            </a:r>
            <a:r>
              <a:rPr lang="en-US" b="1" dirty="0" err="1"/>
              <a:t>Dispersi</a:t>
            </a:r>
            <a:r>
              <a:rPr lang="en-US" b="1" dirty="0"/>
              <a:t> </a:t>
            </a:r>
            <a:r>
              <a:rPr lang="en-US" b="1" i="1" dirty="0"/>
              <a:t>Waveguide 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r>
              <a:rPr lang="en-US" dirty="0" smtClean="0"/>
              <a:t> </a:t>
            </a:r>
            <a:r>
              <a:rPr lang="en-US" dirty="0" err="1" smtClean="0"/>
              <a:t>antar-ragam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menjukan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pandu</a:t>
            </a:r>
            <a:r>
              <a:rPr lang="en-US" dirty="0" smtClean="0"/>
              <a:t> yang </a:t>
            </a:r>
            <a:r>
              <a:rPr lang="en-US" dirty="0" err="1" smtClean="0"/>
              <a:t>beragam</a:t>
            </a:r>
            <a:r>
              <a:rPr lang="en-US" dirty="0" smtClean="0"/>
              <a:t> di </a:t>
            </a:r>
            <a:r>
              <a:rPr lang="en-US" dirty="0" err="1" smtClean="0"/>
              <a:t>selanjang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 err="1" smtClean="0"/>
              <a:t>propagasi</a:t>
            </a:r>
            <a:r>
              <a:rPr lang="en-US" dirty="0" smtClean="0"/>
              <a:t> FO.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6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Hamburan</a:t>
            </a:r>
            <a:r>
              <a:rPr lang="en-US" dirty="0" smtClean="0"/>
              <a:t> Rayleigh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56932"/>
            <a:ext cx="9990220" cy="33189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Menujukan </a:t>
            </a:r>
            <a:r>
              <a:rPr lang="fi-FI" dirty="0" smtClean="0"/>
              <a:t>ketidaksempurnaan bahan menyebabkan k</a:t>
            </a:r>
            <a:r>
              <a:rPr lang="sv-SE" dirty="0" smtClean="0"/>
              <a:t>etidakhomogenan </a:t>
            </a:r>
            <a:r>
              <a:rPr lang="sv-SE" dirty="0"/>
              <a:t>indeks bias dalam serat </a:t>
            </a:r>
            <a:r>
              <a:rPr lang="sv-SE" dirty="0" smtClean="0"/>
              <a:t>optik yang menimbulkan </a:t>
            </a:r>
            <a:r>
              <a:rPr lang="sv-SE" dirty="0"/>
              <a:t>hamburan sinar (berpencarnya </a:t>
            </a:r>
            <a:r>
              <a:rPr lang="sv-SE" dirty="0" smtClean="0"/>
              <a:t>sinar)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5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Pantulan</a:t>
            </a:r>
            <a:r>
              <a:rPr lang="en-US" dirty="0" smtClean="0"/>
              <a:t> Fresnel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Pantulan</a:t>
            </a:r>
            <a:r>
              <a:rPr lang="en-US" dirty="0" smtClean="0"/>
              <a:t> </a:t>
            </a:r>
            <a:r>
              <a:rPr lang="en-US" dirty="0"/>
              <a:t>Fresnel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/>
              <a:t>dua</a:t>
            </a:r>
            <a:r>
              <a:rPr lang="en-US" dirty="0"/>
              <a:t> media yang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bias </a:t>
            </a:r>
            <a:r>
              <a:rPr lang="en-US" dirty="0" smtClean="0"/>
              <a:t>yang </a:t>
            </a:r>
            <a:r>
              <a:rPr lang="en-US" dirty="0" err="1" smtClean="0"/>
              <a:t>berbeda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ketidaksempurnaan</a:t>
            </a:r>
            <a:r>
              <a:rPr lang="en-US" dirty="0" smtClean="0"/>
              <a:t> </a:t>
            </a:r>
            <a:r>
              <a:rPr lang="en-US" dirty="0" err="1"/>
              <a:t>penyambungan</a:t>
            </a:r>
            <a:r>
              <a:rPr lang="en-US" dirty="0"/>
              <a:t>, </a:t>
            </a:r>
            <a:r>
              <a:rPr lang="en-US" dirty="0" smtClean="0"/>
              <a:t>(</a:t>
            </a:r>
            <a:r>
              <a:rPr lang="en-US" dirty="0" err="1" smtClean="0"/>
              <a:t>misalnya</a:t>
            </a:r>
            <a:r>
              <a:rPr lang="en-US" dirty="0" smtClean="0"/>
              <a:t>: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/>
              <a:t>celah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yang </a:t>
            </a:r>
            <a:r>
              <a:rPr lang="en-US" dirty="0" err="1" smtClean="0"/>
              <a:t>disambungkan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Tugas</a:t>
            </a:r>
            <a:r>
              <a:rPr lang="en-US" dirty="0" smtClean="0"/>
              <a:t> 3: (13-20 April 2020)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yang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FO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via FO </a:t>
            </a:r>
            <a:r>
              <a:rPr lang="en-US" dirty="0" err="1" smtClean="0"/>
              <a:t>berlangsung</a:t>
            </a:r>
            <a:r>
              <a:rPr lang="en-US" dirty="0" smtClean="0"/>
              <a:t> !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!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dimasud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“disperse” </a:t>
            </a:r>
            <a:r>
              <a:rPr lang="en-US" dirty="0" err="1" smtClean="0"/>
              <a:t>pada</a:t>
            </a:r>
            <a:r>
              <a:rPr lang="en-US" dirty="0" smtClean="0"/>
              <a:t> FO ?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disperse FO </a:t>
            </a:r>
            <a:r>
              <a:rPr lang="en-US" dirty="0" err="1" smtClean="0"/>
              <a:t>ini</a:t>
            </a:r>
            <a:r>
              <a:rPr lang="en-US" dirty="0" smtClean="0"/>
              <a:t>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66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r>
              <a:rPr lang="en-US" dirty="0" smtClean="0"/>
              <a:t>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transmisi</a:t>
            </a:r>
            <a:r>
              <a:rPr lang="en-US" dirty="0" smtClean="0"/>
              <a:t> FO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berpengaruh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propagasi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/>
              <a:t> </a:t>
            </a:r>
            <a:r>
              <a:rPr lang="en-US" dirty="0" err="1" smtClean="0"/>
              <a:t>cahaya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FO.</a:t>
            </a:r>
          </a:p>
          <a:p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mengakibatkan</a:t>
            </a:r>
            <a:r>
              <a:rPr lang="en-US" dirty="0" smtClean="0"/>
              <a:t> </a:t>
            </a:r>
            <a:r>
              <a:rPr lang="en-US" dirty="0" err="1" smtClean="0"/>
              <a:t>pelemahan</a:t>
            </a:r>
            <a:r>
              <a:rPr lang="en-US" dirty="0" smtClean="0"/>
              <a:t> energy/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gelombang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FO.</a:t>
            </a:r>
          </a:p>
          <a:p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: </a:t>
            </a:r>
            <a:r>
              <a:rPr lang="en-US" dirty="0" err="1" smtClean="0"/>
              <a:t>kebocoran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jernihnya</a:t>
            </a:r>
            <a:r>
              <a:rPr lang="en-US" dirty="0" smtClean="0"/>
              <a:t> FO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8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69036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2" y="1943322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err="1" smtClean="0"/>
              <a:t>Rugi-Rugi</a:t>
            </a:r>
            <a:r>
              <a:rPr lang="en-US" b="1" dirty="0" smtClean="0"/>
              <a:t> </a:t>
            </a:r>
            <a:r>
              <a:rPr lang="en-US" b="1" dirty="0" err="1"/>
              <a:t>Penyebaran</a:t>
            </a:r>
            <a:r>
              <a:rPr lang="en-US" b="1" dirty="0"/>
              <a:t> </a:t>
            </a:r>
            <a:r>
              <a:rPr lang="en-US" b="1" i="1" dirty="0"/>
              <a:t>Rayleigh 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homogennya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bias </a:t>
            </a:r>
            <a:r>
              <a:rPr lang="en-US" dirty="0" err="1"/>
              <a:t>pada</a:t>
            </a:r>
            <a:r>
              <a:rPr lang="en-US" dirty="0"/>
              <a:t> core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200" y="3060692"/>
            <a:ext cx="4474800" cy="16750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0433" y="5262258"/>
            <a:ext cx="3762900" cy="86292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8364" y="2940526"/>
            <a:ext cx="4671175" cy="32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33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7275" y="1329711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Rugi-rugi</a:t>
            </a:r>
            <a:r>
              <a:rPr lang="en-US" b="1" dirty="0" smtClean="0"/>
              <a:t> </a:t>
            </a:r>
            <a:r>
              <a:rPr lang="en-US" b="1" dirty="0" err="1" smtClean="0"/>
              <a:t>Pembelokan</a:t>
            </a:r>
            <a:r>
              <a:rPr lang="en-US" b="1" dirty="0" smtClean="0"/>
              <a:t> (Banding Losses)</a:t>
            </a:r>
          </a:p>
          <a:p>
            <a:pPr marL="0" indent="0">
              <a:buNone/>
            </a:pPr>
            <a:r>
              <a:rPr lang="en-US" dirty="0" smtClean="0"/>
              <a:t>  * Ada 2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 </a:t>
            </a:r>
            <a:r>
              <a:rPr lang="en-US" dirty="0" err="1" smtClean="0"/>
              <a:t>Pembelokan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&amp; </a:t>
            </a:r>
            <a:r>
              <a:rPr lang="en-US" dirty="0" err="1" smtClean="0"/>
              <a:t>Pembelokan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a. </a:t>
            </a:r>
            <a:r>
              <a:rPr lang="en-US" i="1" dirty="0" err="1" smtClean="0"/>
              <a:t>Pembelokan</a:t>
            </a:r>
            <a:r>
              <a:rPr lang="en-US" i="1" dirty="0" smtClean="0"/>
              <a:t> </a:t>
            </a:r>
            <a:r>
              <a:rPr lang="en-US" i="1" dirty="0" err="1" smtClean="0"/>
              <a:t>Mikro</a:t>
            </a:r>
            <a:r>
              <a:rPr lang="en-US" i="1" dirty="0" smtClean="0"/>
              <a:t>: </a:t>
            </a:r>
            <a:r>
              <a:rPr lang="en-US" dirty="0" err="1" smtClean="0"/>
              <a:t>pembengkokan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/>
              <a:t>fiber yang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dirty="0" err="1" smtClean="0"/>
              <a:t>laju</a:t>
            </a:r>
            <a:r>
              <a:rPr lang="en-US" dirty="0" smtClean="0"/>
              <a:t> </a:t>
            </a:r>
            <a:r>
              <a:rPr lang="en-US" dirty="0" err="1"/>
              <a:t>penyusutan</a:t>
            </a:r>
            <a:r>
              <a:rPr lang="en-US" dirty="0"/>
              <a:t> </a:t>
            </a:r>
            <a:r>
              <a:rPr lang="en-US" dirty="0" smtClean="0"/>
              <a:t>thermal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/>
              <a:t>pelapis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b. </a:t>
            </a:r>
            <a:r>
              <a:rPr lang="en-US" i="1" dirty="0" err="1" smtClean="0"/>
              <a:t>Pembelokan</a:t>
            </a:r>
            <a:r>
              <a:rPr lang="en-US" i="1" dirty="0" smtClean="0"/>
              <a:t> </a:t>
            </a:r>
            <a:r>
              <a:rPr lang="en-US" i="1" dirty="0" err="1" smtClean="0"/>
              <a:t>Makro</a:t>
            </a:r>
            <a:r>
              <a:rPr lang="en-US" i="1" dirty="0" smtClean="0"/>
              <a:t>: </a:t>
            </a:r>
            <a:r>
              <a:rPr lang="en-US" dirty="0" err="1" smtClean="0"/>
              <a:t>sebabnya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pelengkungan</a:t>
            </a:r>
            <a:r>
              <a:rPr lang="en-US" dirty="0" smtClean="0"/>
              <a:t> </a:t>
            </a:r>
            <a:r>
              <a:rPr lang="en-US" dirty="0"/>
              <a:t>fiber </a:t>
            </a:r>
            <a:r>
              <a:rPr lang="en-US" dirty="0" err="1" smtClean="0"/>
              <a:t>optik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64369" y="4605774"/>
            <a:ext cx="6059905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Rugi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Pembengkokan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rugi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kabel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dibengkokan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rugi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pada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kabel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dibengkokan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0706" y="3862093"/>
            <a:ext cx="2622884" cy="236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228" y="1086309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3</a:t>
            </a:r>
            <a:r>
              <a:rPr lang="en-US" b="1" dirty="0" smtClean="0"/>
              <a:t>. </a:t>
            </a:r>
            <a:r>
              <a:rPr lang="sv-SE" b="1" dirty="0" smtClean="0"/>
              <a:t>Rugi-rugi </a:t>
            </a:r>
            <a:r>
              <a:rPr lang="sv-SE" b="1" dirty="0"/>
              <a:t>Penggandengan Ragam (</a:t>
            </a:r>
            <a:r>
              <a:rPr lang="sv-SE" b="1" i="1" dirty="0"/>
              <a:t>Mode Coupling Losses</a:t>
            </a:r>
            <a:r>
              <a:rPr lang="sv-SE" b="1" dirty="0"/>
              <a:t>) </a:t>
            </a:r>
          </a:p>
          <a:p>
            <a:pPr marL="0" indent="0">
              <a:buNone/>
            </a:pPr>
            <a:r>
              <a:rPr lang="en-US" dirty="0" smtClean="0"/>
              <a:t>   *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</a:t>
            </a:r>
            <a:r>
              <a:rPr lang="en-US" dirty="0" err="1"/>
              <a:t>dikopel</a:t>
            </a:r>
            <a:r>
              <a:rPr lang="en-US" dirty="0"/>
              <a:t>/</a:t>
            </a:r>
            <a:r>
              <a:rPr lang="en-US" dirty="0" err="1"/>
              <a:t>disambungkan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photo detector.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* </a:t>
            </a:r>
            <a:r>
              <a:rPr lang="en-US" dirty="0" err="1"/>
              <a:t>Rugi-rugi</a:t>
            </a:r>
            <a:r>
              <a:rPr lang="en-US" dirty="0"/>
              <a:t> coupling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diperkecil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lensa</a:t>
            </a:r>
            <a:r>
              <a:rPr lang="en-US" dirty="0"/>
              <a:t> di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cahaya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ujung</a:t>
            </a:r>
            <a:r>
              <a:rPr lang="en-US" dirty="0" smtClean="0"/>
              <a:t> </a:t>
            </a:r>
            <a:r>
              <a:rPr lang="en-US" dirty="0"/>
              <a:t>fiber.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136" y="3845812"/>
            <a:ext cx="4138519" cy="11188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246" y="3274762"/>
            <a:ext cx="1576350" cy="5710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9315" y="3224917"/>
            <a:ext cx="1474650" cy="5837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8568596" y="3303785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Dimana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0854" y="4484113"/>
            <a:ext cx="4184092" cy="125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8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568964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penggandengan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di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665" y="3501856"/>
            <a:ext cx="1728900" cy="55836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454" y="4700480"/>
            <a:ext cx="3328712" cy="10087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1" y="4195682"/>
            <a:ext cx="1008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Dimana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7558" y="3633537"/>
            <a:ext cx="3607933" cy="131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4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022" y="1835037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Rugi-rugi</a:t>
            </a:r>
            <a:r>
              <a:rPr lang="en-US" b="1" dirty="0" smtClean="0"/>
              <a:t> </a:t>
            </a:r>
            <a:r>
              <a:rPr lang="en-US" b="1" dirty="0" err="1" smtClean="0"/>
              <a:t>Penyambungan</a:t>
            </a:r>
            <a:r>
              <a:rPr lang="en-US" b="1" dirty="0"/>
              <a:t> </a:t>
            </a:r>
            <a:r>
              <a:rPr lang="en-US" b="1" dirty="0" smtClean="0"/>
              <a:t>(Splice Losses)</a:t>
            </a:r>
            <a:endParaRPr lang="en-US" b="1" dirty="0"/>
          </a:p>
          <a:p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ditimbulkan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sempurnanya</a:t>
            </a:r>
            <a:r>
              <a:rPr lang="en-US" dirty="0"/>
              <a:t> </a:t>
            </a:r>
            <a:r>
              <a:rPr lang="en-US" dirty="0" err="1" smtClean="0"/>
              <a:t>penyambungan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i="1" dirty="0"/>
              <a:t>splice</a:t>
            </a:r>
            <a:r>
              <a:rPr lang="en-US" dirty="0"/>
              <a:t>)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sinar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</a:t>
            </a:r>
            <a:r>
              <a:rPr lang="en-US" dirty="0" err="1"/>
              <a:t>optik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dirambatkan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serat</a:t>
            </a:r>
            <a:r>
              <a:rPr lang="en-US" dirty="0"/>
              <a:t> yang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134978" y="3723105"/>
            <a:ext cx="96332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Garamond" panose="02020404030301010803" pitchFamily="18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kesalahan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Garamond" panose="02020404030301010803" pitchFamily="18" charset="0"/>
              </a:rPr>
              <a:t>penyambungan</a:t>
            </a:r>
            <a:r>
              <a:rPr lang="en-US" sz="2400" b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</a:rPr>
              <a:t>yang </a:t>
            </a:r>
            <a:r>
              <a:rPr lang="en-US" sz="2400" dirty="0" err="1">
                <a:solidFill>
                  <a:srgbClr val="000000"/>
                </a:solidFill>
                <a:latin typeface="Garamond" panose="02020404030301010803" pitchFamily="18" charset="0"/>
              </a:rPr>
              <a:t>menimbulkan</a:t>
            </a:r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Garamond" panose="02020404030301010803" pitchFamily="18" charset="0"/>
              </a:rPr>
              <a:t>rugi-rugi</a:t>
            </a:r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</a:rPr>
              <a:t>: </a:t>
            </a:r>
          </a:p>
          <a:p>
            <a:r>
              <a:rPr lang="en-US" sz="2400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  - </a:t>
            </a:r>
            <a:r>
              <a:rPr lang="en-US" sz="2400" i="1" dirty="0" err="1" smtClean="0">
                <a:solidFill>
                  <a:srgbClr val="000000"/>
                </a:solidFill>
                <a:latin typeface="Garamond" panose="02020404030301010803" pitchFamily="18" charset="0"/>
              </a:rPr>
              <a:t>Sambungan</a:t>
            </a:r>
            <a:r>
              <a:rPr lang="en-US" sz="2400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kedua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serat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optik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membentuk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sudut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en-US" sz="2400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   -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Sumbu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kedua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serat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optik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tidak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Garamond" panose="02020404030301010803" pitchFamily="18" charset="0"/>
              </a:rPr>
              <a:t>sejajar</a:t>
            </a:r>
            <a:r>
              <a:rPr lang="en-US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</a:p>
          <a:p>
            <a:r>
              <a:rPr lang="sv-SE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sv-SE" sz="2400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  - Sumbu </a:t>
            </a:r>
            <a:r>
              <a:rPr lang="sv-SE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kedua serat optik berimpit namun masih ada celah diantaranya </a:t>
            </a:r>
          </a:p>
          <a:p>
            <a:r>
              <a:rPr lang="sv-SE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 </a:t>
            </a:r>
            <a:r>
              <a:rPr lang="sv-SE" sz="2400" i="1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  - Ada </a:t>
            </a:r>
            <a:r>
              <a:rPr lang="sv-SE" sz="2400" i="1" dirty="0">
                <a:solidFill>
                  <a:srgbClr val="000000"/>
                </a:solidFill>
                <a:latin typeface="Garamond" panose="02020404030301010803" pitchFamily="18" charset="0"/>
              </a:rPr>
              <a:t>perbedaan ukuran antara kedua serat optic yang disambung </a:t>
            </a:r>
          </a:p>
        </p:txBody>
      </p:sp>
    </p:spTree>
    <p:extLst>
      <p:ext uri="{BB962C8B-B14F-4D97-AF65-F5344CB8AC3E}">
        <p14:creationId xmlns:p14="http://schemas.microsoft.com/office/powerpoint/2010/main" val="221254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370" y="1898759"/>
            <a:ext cx="9601196" cy="331893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5. </a:t>
            </a:r>
            <a:r>
              <a:rPr lang="en-US" b="1" dirty="0" err="1" smtClean="0"/>
              <a:t>Penyerapan</a:t>
            </a:r>
            <a:r>
              <a:rPr lang="en-US" b="1" dirty="0" smtClean="0"/>
              <a:t> </a:t>
            </a:r>
            <a:r>
              <a:rPr lang="en-US" b="1" dirty="0" err="1" smtClean="0"/>
              <a:t>Bahan</a:t>
            </a:r>
            <a:r>
              <a:rPr lang="en-US" b="1" dirty="0" smtClean="0"/>
              <a:t> (Absorption Losses)</a:t>
            </a:r>
          </a:p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/>
              <a:t>penyerapan</a:t>
            </a:r>
            <a:r>
              <a:rPr lang="en-US" dirty="0"/>
              <a:t> (</a:t>
            </a:r>
            <a:r>
              <a:rPr lang="en-US" i="1" dirty="0"/>
              <a:t>absorption losses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fiber </a:t>
            </a:r>
            <a:r>
              <a:rPr lang="en-US" dirty="0" err="1" smtClean="0"/>
              <a:t>gelas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  </a:t>
            </a:r>
            <a:r>
              <a:rPr lang="en-US" dirty="0" err="1" smtClean="0">
                <a:solidFill>
                  <a:srgbClr val="FF0000"/>
                </a:solidFill>
              </a:rPr>
              <a:t>penyerapan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ultraviolet</a:t>
            </a:r>
            <a:r>
              <a:rPr lang="en-US" dirty="0"/>
              <a:t>, </a:t>
            </a:r>
            <a:r>
              <a:rPr lang="en-US" dirty="0" err="1">
                <a:solidFill>
                  <a:srgbClr val="FF0000"/>
                </a:solidFill>
              </a:rPr>
              <a:t>penyerapan</a:t>
            </a:r>
            <a:r>
              <a:rPr lang="en-US" dirty="0">
                <a:solidFill>
                  <a:srgbClr val="FF0000"/>
                </a:solidFill>
              </a:rPr>
              <a:t> infra </a:t>
            </a:r>
            <a:r>
              <a:rPr lang="en-US" dirty="0" err="1">
                <a:solidFill>
                  <a:srgbClr val="FF0000"/>
                </a:solidFill>
              </a:rPr>
              <a:t>merah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penyerapan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resonansi</a:t>
            </a:r>
            <a:r>
              <a:rPr lang="en-US" dirty="0">
                <a:solidFill>
                  <a:srgbClr val="FF0000"/>
                </a:solidFill>
              </a:rPr>
              <a:t> ion</a:t>
            </a:r>
            <a:r>
              <a:rPr lang="en-US" dirty="0"/>
              <a:t>. 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Rugi-rugi</a:t>
            </a:r>
            <a:r>
              <a:rPr lang="en-US" dirty="0" smtClean="0"/>
              <a:t> </a:t>
            </a:r>
            <a:r>
              <a:rPr lang="en-US" dirty="0" err="1" smtClean="0"/>
              <a:t>Dispersi</a:t>
            </a:r>
            <a:r>
              <a:rPr lang="en-US" dirty="0" smtClean="0"/>
              <a:t> 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b="1" dirty="0" err="1"/>
              <a:t>Dispersi</a:t>
            </a:r>
            <a:r>
              <a:rPr lang="en-US" b="1" dirty="0"/>
              <a:t> </a:t>
            </a:r>
            <a:r>
              <a:rPr lang="en-US" b="1" dirty="0" err="1"/>
              <a:t>Antar</a:t>
            </a:r>
            <a:r>
              <a:rPr lang="en-US" b="1" dirty="0"/>
              <a:t> </a:t>
            </a:r>
            <a:r>
              <a:rPr lang="en-US" b="1" dirty="0" err="1"/>
              <a:t>Ragam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dipersi</a:t>
            </a:r>
            <a:r>
              <a:rPr lang="en-US" dirty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jalur</a:t>
            </a:r>
            <a:r>
              <a:rPr lang="en-US" dirty="0" smtClean="0"/>
              <a:t> </a:t>
            </a:r>
            <a:r>
              <a:rPr lang="en-US" dirty="0"/>
              <a:t>total yang </a:t>
            </a:r>
            <a:r>
              <a:rPr lang="en-US" dirty="0" err="1"/>
              <a:t>ditempuh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sinar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/>
              <a:t>zigzag,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total yang </a:t>
            </a:r>
            <a:r>
              <a:rPr lang="en-US" dirty="0" err="1" smtClean="0"/>
              <a:t>berbeda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en-US" b="1" dirty="0" err="1"/>
              <a:t>Dispersi</a:t>
            </a:r>
            <a:r>
              <a:rPr lang="en-US" b="1" dirty="0"/>
              <a:t> </a:t>
            </a:r>
            <a:r>
              <a:rPr lang="en-US" b="1" dirty="0" err="1"/>
              <a:t>Bahan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 err="1" smtClean="0"/>
              <a:t>Pulsa</a:t>
            </a:r>
            <a:r>
              <a:rPr lang="en-US" dirty="0" smtClean="0"/>
              <a:t> </a:t>
            </a:r>
            <a:r>
              <a:rPr lang="en-US" dirty="0" err="1"/>
              <a:t>cahaya</a:t>
            </a:r>
            <a:r>
              <a:rPr lang="en-US" dirty="0"/>
              <a:t> yang </a:t>
            </a:r>
            <a:r>
              <a:rPr lang="en-US" dirty="0" err="1"/>
              <a:t>dipancarkan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komponen-komponen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53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112</TotalTime>
  <Words>496</Words>
  <Application>Microsoft Office PowerPoint</Application>
  <PresentationFormat>Widescreen</PresentationFormat>
  <Paragraphs>49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Garamond</vt:lpstr>
      <vt:lpstr>Times New Roman</vt:lpstr>
      <vt:lpstr>Organic</vt:lpstr>
      <vt:lpstr>Rugi-Rugi Fiber Optik</vt:lpstr>
      <vt:lpstr>Pendahuluan</vt:lpstr>
      <vt:lpstr>Jenis Rugi-Rugi FO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Rugi-rugi Dispersi FO</vt:lpstr>
      <vt:lpstr>PowerPoint Presentation</vt:lpstr>
      <vt:lpstr>Hamburan Rayleigh</vt:lpstr>
      <vt:lpstr>Pantulan Fresnel</vt:lpstr>
      <vt:lpstr>Tugas 3: (13-20 April 2020)</vt:lpstr>
      <vt:lpstr>Selesai…….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Rugi-Rugi Fiber Optik</dc:title>
  <dc:creator>Nayadut</dc:creator>
  <cp:lastModifiedBy>Nayadut</cp:lastModifiedBy>
  <cp:revision>12</cp:revision>
  <dcterms:created xsi:type="dcterms:W3CDTF">2019-05-24T01:36:46Z</dcterms:created>
  <dcterms:modified xsi:type="dcterms:W3CDTF">2020-04-14T03:07:01Z</dcterms:modified>
</cp:coreProperties>
</file>