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8D90-7979-43D5-BA56-9E50323BD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91B6A-4F34-4084-8418-B59EC2746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98B2A-E360-4BED-9AE0-B30A8135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5EC37-5592-4CB2-B361-8AFCFD2C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A6CA4-CDC4-49D5-B685-9792055D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3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B95A-9D3F-481A-A092-AC29786D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52B80-F569-4885-87C0-6EB6A9432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86D60-CF14-435A-AC21-8E61B300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699A5-70CC-4F6D-B803-99884844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FF18B-73EE-41C2-9567-AF2DC73A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4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4391F-5772-4D91-AA50-65A2065BA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0DED6-3822-48A9-8FE1-5EFE11B12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470BE-A197-4111-AE1C-7C8AD3A7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B194A-0499-4FAB-AD31-DCA6C4F3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29532-4626-44B7-8F02-BC6572F5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73688-11C9-4B56-B2F6-E7218F95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27C29-D633-49B1-A2E2-6BE0E3D0C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D0881-9083-4E3E-AB69-830547BC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2D6F6-9B14-49AE-AB86-6351BCCE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10A4F-E131-43D3-9043-21C2929A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3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22E3-236C-4A53-AA20-C8639C61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C6943-AE45-49BA-87B7-E42871F5E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2CC5C-8681-4806-8F2D-87BA4EFC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336B-314F-4C47-91FA-D1B7E747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7045-7399-48A0-A848-28C03E6D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5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3A77-679F-4C86-9D3E-F2400315F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7E8BD-8C31-4603-A3DB-EF2BEF93D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33F54-8951-44A9-B454-83FB5481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2E7C7-4D52-4710-9922-12CDABCF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C8FC3-1EF7-445A-B270-4AA5EBBB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175E0-5643-4E48-AB85-2E47D3DE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5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74FA-7F4E-42A5-AFF0-43101735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E5866-1699-4D2E-8B96-C2D144317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13A48-C5CA-4F32-BF77-D73672BBF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FC0A1-9A48-4A94-A615-6FEF3FFBD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8A2EEC-9AF3-4924-93E2-91E2453E8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08200-7096-4ED3-BA84-911A96C5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7FEA69-9392-4324-82BA-B7DF5872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F235E7-81B5-4EFF-9733-8158872F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2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E307-4E2A-4FCF-B78F-93CE534A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384EF-BD13-4E9F-AE4F-9C9ABD83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B084-BC71-4838-B689-C471873C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3E4CC-EDC6-4521-88C4-02F8FA55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0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BDFA3B-5FEC-4224-B270-A96B822F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75F5F-5C98-4E97-8F28-DA2F75A7D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F8805-6B6F-4298-8D5F-18F3B6DD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0273-1EA3-4C47-BFDE-6D901316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3DE9-B8D4-4EC0-A494-683E27D9D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27B29-A20D-48D0-AFCE-5DE386076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95F33-5DCC-4342-867B-0F4975B4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CBACD-2F5C-4DD3-B603-84DC1FF6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8460C-ADDD-4FB5-89AF-2C934ABF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8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B247-80BB-4A2A-B074-93C9D728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A90260-592B-4DFC-8FF3-F40AFC188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AC038-150B-413F-B7A9-ED03F2DCC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332A2-CE4E-4C12-83F8-5A1BDFDC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261B0-B258-468F-B09F-32F71851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5C199-E1E9-43F3-AB66-7810E4B8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21525-38AC-4347-B7EC-5B1F0AB7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801CE-74A1-49B4-B80D-5CA8E3E8B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16580-06B9-4CEA-8BDF-F0F057AC7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1B19B-E76D-48E6-9B8E-210E7052BA2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B408B-8BF3-4B99-83D5-B999013BE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A6AA4-AB74-4991-97D9-A3F07183D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F674-96A6-4B16-B327-00B5817D4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7D93-6347-4407-B9BC-53F783AE7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E8040-9A9E-44EE-BEDE-59AE5B77DF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5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3873-84B7-4F59-BFD0-B6575087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B0B42-B71C-4018-8DB3-399B2FAE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proposal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per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voice call </a:t>
            </a:r>
            <a:r>
              <a:rPr lang="en-US"/>
              <a:t>whatsapp</a:t>
            </a:r>
          </a:p>
        </p:txBody>
      </p:sp>
    </p:spTree>
    <p:extLst>
      <p:ext uri="{BB962C8B-B14F-4D97-AF65-F5344CB8AC3E}">
        <p14:creationId xmlns:p14="http://schemas.microsoft.com/office/powerpoint/2010/main" val="265323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REVIEW PROPOSAL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PROPOSAL</dc:title>
  <dc:creator>Windows User</dc:creator>
  <cp:lastModifiedBy>Windows User</cp:lastModifiedBy>
  <cp:revision>1</cp:revision>
  <dcterms:created xsi:type="dcterms:W3CDTF">2020-04-14T07:39:55Z</dcterms:created>
  <dcterms:modified xsi:type="dcterms:W3CDTF">2020-04-14T07:39:55Z</dcterms:modified>
</cp:coreProperties>
</file>