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75" r:id="rId4"/>
    <p:sldId id="271" r:id="rId5"/>
    <p:sldId id="269" r:id="rId6"/>
    <p:sldId id="267" r:id="rId7"/>
    <p:sldId id="276" r:id="rId8"/>
    <p:sldId id="268" r:id="rId9"/>
    <p:sldId id="280" r:id="rId10"/>
    <p:sldId id="279" r:id="rId11"/>
    <p:sldId id="281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3300"/>
    <a:srgbClr val="CC6600"/>
    <a:srgbClr val="FFFFCC"/>
    <a:srgbClr val="FF9900"/>
    <a:srgbClr val="CCFF33"/>
    <a:srgbClr val="009900"/>
    <a:srgbClr val="66FF33"/>
    <a:srgbClr val="CC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69" d="100"/>
          <a:sy n="69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7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4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5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4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3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B612-E101-494B-BB15-4922B8B895B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9B17-C66F-4D25-AF42-CFD6A799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2526F1-A07C-4822-8172-FEB9C070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5EFED-031D-4A20-BE4E-ACD42AA2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078C6D-7387-42EA-93FB-7B858EE77057}"/>
              </a:ext>
            </a:extLst>
          </p:cNvPr>
          <p:cNvSpPr/>
          <p:nvPr/>
        </p:nvSpPr>
        <p:spPr>
          <a:xfrm>
            <a:off x="152400" y="1371600"/>
            <a:ext cx="4267200" cy="3711714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A58FD-C3D9-424E-8B6D-86F155477003}"/>
              </a:ext>
            </a:extLst>
          </p:cNvPr>
          <p:cNvSpPr txBox="1"/>
          <p:nvPr/>
        </p:nvSpPr>
        <p:spPr>
          <a:xfrm>
            <a:off x="3636487" y="76200"/>
            <a:ext cx="2084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993300"/>
                </a:solidFill>
              </a:rPr>
              <a:t>MARKUS</a:t>
            </a:r>
            <a:endParaRPr lang="en-ID" sz="4000" b="1" dirty="0">
              <a:solidFill>
                <a:srgbClr val="99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831CB-1F5A-4A13-BBEC-E40667AB6D5A}"/>
              </a:ext>
            </a:extLst>
          </p:cNvPr>
          <p:cNvSpPr txBox="1"/>
          <p:nvPr/>
        </p:nvSpPr>
        <p:spPr>
          <a:xfrm>
            <a:off x="1371600" y="1501914"/>
            <a:ext cx="17870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MUKJIZAT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0D2A0-93EF-4ABF-9B61-3064F4ADA352}"/>
              </a:ext>
            </a:extLst>
          </p:cNvPr>
          <p:cNvSpPr txBox="1"/>
          <p:nvPr/>
        </p:nvSpPr>
        <p:spPr>
          <a:xfrm>
            <a:off x="228600" y="2123956"/>
            <a:ext cx="4157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seseorang</a:t>
            </a:r>
            <a:r>
              <a:rPr lang="en-US" sz="2000" dirty="0">
                <a:solidFill>
                  <a:schemeClr val="bg1"/>
                </a:solidFill>
              </a:rPr>
              <a:t> pada </a:t>
            </a:r>
            <a:r>
              <a:rPr lang="en-US" sz="2000" dirty="0" err="1">
                <a:solidFill>
                  <a:schemeClr val="bg1"/>
                </a:solidFill>
              </a:rPr>
              <a:t>hari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Sabat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(3:1-6)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orang </a:t>
            </a:r>
            <a:r>
              <a:rPr lang="en-US" sz="2000" dirty="0" err="1">
                <a:solidFill>
                  <a:schemeClr val="bg1"/>
                </a:solidFill>
              </a:rPr>
              <a:t>lumpuh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(2:1-12)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ibu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mertua</a:t>
            </a:r>
            <a:r>
              <a:rPr lang="en-US" sz="2000" dirty="0">
                <a:solidFill>
                  <a:schemeClr val="bg1"/>
                </a:solidFill>
              </a:rPr>
              <a:t> Petrus dan </a:t>
            </a:r>
            <a:r>
              <a:rPr lang="en-US" sz="2000" dirty="0" err="1">
                <a:solidFill>
                  <a:schemeClr val="bg1"/>
                </a:solidFill>
              </a:rPr>
              <a:t>beberapa</a:t>
            </a:r>
            <a:r>
              <a:rPr lang="en-US" sz="2000" dirty="0">
                <a:solidFill>
                  <a:schemeClr val="bg1"/>
                </a:solidFill>
              </a:rPr>
              <a:t> orang </a:t>
            </a:r>
            <a:r>
              <a:rPr lang="en-US" sz="2000" dirty="0" err="1">
                <a:solidFill>
                  <a:schemeClr val="bg1"/>
                </a:solidFill>
              </a:rPr>
              <a:t>lainnya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(1:29-34)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dll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FC33C-F09F-4C67-AA69-B05D178A0C7F}"/>
              </a:ext>
            </a:extLst>
          </p:cNvPr>
          <p:cNvSpPr/>
          <p:nvPr/>
        </p:nvSpPr>
        <p:spPr>
          <a:xfrm>
            <a:off x="4724400" y="1371600"/>
            <a:ext cx="4267200" cy="3711714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222AE-E545-47CA-9BCA-CA7F05FEF3AA}"/>
              </a:ext>
            </a:extLst>
          </p:cNvPr>
          <p:cNvSpPr txBox="1"/>
          <p:nvPr/>
        </p:nvSpPr>
        <p:spPr>
          <a:xfrm>
            <a:off x="5533592" y="1501914"/>
            <a:ext cx="28484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PERUMPAMAAN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243B6-2BEF-4B27-AB56-5CE5B9300525}"/>
              </a:ext>
            </a:extLst>
          </p:cNvPr>
          <p:cNvSpPr txBox="1"/>
          <p:nvPr/>
        </p:nvSpPr>
        <p:spPr>
          <a:xfrm>
            <a:off x="4757735" y="2123956"/>
            <a:ext cx="4157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seorang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penabur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(4:1-20)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pelita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ukuran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(4:21-25)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benih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tumbuh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(4:26-29)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dll</a:t>
            </a:r>
            <a:endParaRPr lang="en-US" sz="2000" dirty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5EFED-031D-4A20-BE4E-ACD42AA2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078C6D-7387-42EA-93FB-7B858EE77057}"/>
              </a:ext>
            </a:extLst>
          </p:cNvPr>
          <p:cNvSpPr/>
          <p:nvPr/>
        </p:nvSpPr>
        <p:spPr>
          <a:xfrm>
            <a:off x="152400" y="1371600"/>
            <a:ext cx="4267200" cy="3711714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A58FD-C3D9-424E-8B6D-86F155477003}"/>
              </a:ext>
            </a:extLst>
          </p:cNvPr>
          <p:cNvSpPr txBox="1"/>
          <p:nvPr/>
        </p:nvSpPr>
        <p:spPr>
          <a:xfrm>
            <a:off x="3636487" y="76200"/>
            <a:ext cx="2237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993300"/>
                </a:solidFill>
              </a:rPr>
              <a:t>YOHANES</a:t>
            </a:r>
            <a:endParaRPr lang="en-ID" sz="4000" b="1" dirty="0">
              <a:solidFill>
                <a:srgbClr val="99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831CB-1F5A-4A13-BBEC-E40667AB6D5A}"/>
              </a:ext>
            </a:extLst>
          </p:cNvPr>
          <p:cNvSpPr txBox="1"/>
          <p:nvPr/>
        </p:nvSpPr>
        <p:spPr>
          <a:xfrm>
            <a:off x="1371600" y="1501914"/>
            <a:ext cx="17870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MUKJIZAT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0D2A0-93EF-4ABF-9B61-3064F4ADA352}"/>
              </a:ext>
            </a:extLst>
          </p:cNvPr>
          <p:cNvSpPr txBox="1"/>
          <p:nvPr/>
        </p:nvSpPr>
        <p:spPr>
          <a:xfrm>
            <a:off x="228600" y="2123956"/>
            <a:ext cx="4157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seorang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pegawai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istana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(4:46-54)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makan</a:t>
            </a:r>
            <a:r>
              <a:rPr lang="en-US" sz="2000" dirty="0">
                <a:solidFill>
                  <a:schemeClr val="bg1"/>
                </a:solidFill>
              </a:rPr>
              <a:t> 5000 orang </a:t>
            </a:r>
            <a:r>
              <a:rPr lang="en-US" sz="2000" b="1" dirty="0">
                <a:solidFill>
                  <a:schemeClr val="bg1"/>
                </a:solidFill>
              </a:rPr>
              <a:t>(6:1-15)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orang yang </a:t>
            </a:r>
            <a:r>
              <a:rPr lang="en-US" sz="2000" dirty="0" err="1">
                <a:solidFill>
                  <a:schemeClr val="bg1"/>
                </a:solidFill>
              </a:rPr>
              <a:t>buta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sejak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lahir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(9:1-10)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dll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FC33C-F09F-4C67-AA69-B05D178A0C7F}"/>
              </a:ext>
            </a:extLst>
          </p:cNvPr>
          <p:cNvSpPr/>
          <p:nvPr/>
        </p:nvSpPr>
        <p:spPr>
          <a:xfrm>
            <a:off x="4724400" y="1371600"/>
            <a:ext cx="4267200" cy="3711714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222AE-E545-47CA-9BCA-CA7F05FEF3AA}"/>
              </a:ext>
            </a:extLst>
          </p:cNvPr>
          <p:cNvSpPr txBox="1"/>
          <p:nvPr/>
        </p:nvSpPr>
        <p:spPr>
          <a:xfrm>
            <a:off x="5533592" y="1501914"/>
            <a:ext cx="28484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PERUMPAMAAN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243B6-2BEF-4B27-AB56-5CE5B9300525}"/>
              </a:ext>
            </a:extLst>
          </p:cNvPr>
          <p:cNvSpPr txBox="1"/>
          <p:nvPr/>
        </p:nvSpPr>
        <p:spPr>
          <a:xfrm>
            <a:off x="4757735" y="2123956"/>
            <a:ext cx="4157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pokok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anggur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benar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(15:1-8)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firman</a:t>
            </a:r>
            <a:r>
              <a:rPr lang="en-US" sz="2000" dirty="0">
                <a:solidFill>
                  <a:schemeClr val="bg1"/>
                </a:solidFill>
              </a:rPr>
              <a:t> yang telah </a:t>
            </a:r>
            <a:r>
              <a:rPr lang="en-US" sz="2000" dirty="0" err="1">
                <a:solidFill>
                  <a:schemeClr val="bg1"/>
                </a:solidFill>
              </a:rPr>
              <a:t>menjadi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manusia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(1:1-18)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gembala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baik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(10:1-5)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dll</a:t>
            </a:r>
            <a:endParaRPr lang="en-US" sz="2000" dirty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5C0855-A13D-41B4-8885-B154F0637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2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0FC1E5-4F99-4AE0-B64C-283F8DE40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6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02171-5F3C-45DA-9356-E73894852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9F8FC-8045-4977-B563-246E56E3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F8EA6-240A-41DC-A67D-1978C28F9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1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7AE730-5054-49CD-9A2F-3C9989C83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136"/>
          <a:stretch/>
        </p:blipFill>
        <p:spPr>
          <a:xfrm>
            <a:off x="-13886" y="0"/>
            <a:ext cx="9157885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D2E5B10-F1DE-4D8E-8CB6-199B52DFA19F}"/>
              </a:ext>
            </a:extLst>
          </p:cNvPr>
          <p:cNvGrpSpPr/>
          <p:nvPr/>
        </p:nvGrpSpPr>
        <p:grpSpPr>
          <a:xfrm>
            <a:off x="2211472" y="202096"/>
            <a:ext cx="5012504" cy="6096060"/>
            <a:chOff x="2211472" y="202096"/>
            <a:chExt cx="5012504" cy="60960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1FD2D8-EE79-40F8-BB2D-6C55B80C6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3710" y="202096"/>
              <a:ext cx="3048030" cy="609606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5199EF-B618-423D-8EFE-93C3C1A3BE9A}"/>
                </a:ext>
              </a:extLst>
            </p:cNvPr>
            <p:cNvSpPr txBox="1"/>
            <p:nvPr/>
          </p:nvSpPr>
          <p:spPr>
            <a:xfrm>
              <a:off x="2211472" y="202096"/>
              <a:ext cx="5012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PEWARTAAN YESUS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289AB8-4256-4809-BA8D-B16669E88741}"/>
              </a:ext>
            </a:extLst>
          </p:cNvPr>
          <p:cNvSpPr/>
          <p:nvPr/>
        </p:nvSpPr>
        <p:spPr>
          <a:xfrm>
            <a:off x="718723" y="1195630"/>
            <a:ext cx="1889165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SABDA 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PERUMPAMAAN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DBB6A-29DC-4BF5-8EB5-4B9E08F509A5}"/>
              </a:ext>
            </a:extLst>
          </p:cNvPr>
          <p:cNvSpPr/>
          <p:nvPr/>
        </p:nvSpPr>
        <p:spPr>
          <a:xfrm>
            <a:off x="6870202" y="1195630"/>
            <a:ext cx="1889165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TINDAKAN 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MUKJIZAT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65831E-82C3-420F-88FA-8DB30119A4BE}"/>
              </a:ext>
            </a:extLst>
          </p:cNvPr>
          <p:cNvSpPr txBox="1"/>
          <p:nvPr/>
        </p:nvSpPr>
        <p:spPr>
          <a:xfrm>
            <a:off x="609600" y="2368384"/>
            <a:ext cx="210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</a:p>
          <a:p>
            <a:pPr algn="ctr"/>
            <a:r>
              <a:rPr lang="en-US" b="1" dirty="0"/>
              <a:t>KERAJAAN ALLAH</a:t>
            </a:r>
            <a:endParaRPr lang="en-ID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CA798-BF39-493E-9AE1-FC164946CE11}"/>
              </a:ext>
            </a:extLst>
          </p:cNvPr>
          <p:cNvSpPr txBox="1"/>
          <p:nvPr/>
        </p:nvSpPr>
        <p:spPr>
          <a:xfrm>
            <a:off x="6775648" y="2368384"/>
            <a:ext cx="2107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</a:p>
          <a:p>
            <a:pPr algn="ctr"/>
            <a:r>
              <a:rPr lang="en-US" b="1" dirty="0"/>
              <a:t>SIAPAKAH YESUS</a:t>
            </a:r>
            <a:endParaRPr lang="en-ID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713BC-2887-4B59-957E-9332BA3BED23}"/>
              </a:ext>
            </a:extLst>
          </p:cNvPr>
          <p:cNvSpPr txBox="1"/>
          <p:nvPr/>
        </p:nvSpPr>
        <p:spPr>
          <a:xfrm>
            <a:off x="2547874" y="4179180"/>
            <a:ext cx="42471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ALASAN :</a:t>
            </a:r>
          </a:p>
          <a:p>
            <a:pPr algn="ctr"/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 orang </a:t>
            </a:r>
            <a:r>
              <a:rPr lang="en-US" sz="1600" dirty="0" err="1"/>
              <a:t>Yahudi</a:t>
            </a:r>
            <a:r>
              <a:rPr lang="en-US" sz="1600" dirty="0"/>
              <a:t> pada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:</a:t>
            </a:r>
            <a:endParaRPr lang="en-ID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CB77AD-803A-4A04-802F-FD6279D1AA11}"/>
              </a:ext>
            </a:extLst>
          </p:cNvPr>
          <p:cNvSpPr txBox="1"/>
          <p:nvPr/>
        </p:nvSpPr>
        <p:spPr>
          <a:xfrm>
            <a:off x="3260762" y="4781359"/>
            <a:ext cx="291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Sederhana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Kurang /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berpendidikan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percaya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bukti</a:t>
            </a:r>
            <a:endParaRPr lang="en-ID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0CD810-956C-4555-88EB-31C045C51558}"/>
              </a:ext>
            </a:extLst>
          </p:cNvPr>
          <p:cNvSpPr/>
          <p:nvPr/>
        </p:nvSpPr>
        <p:spPr>
          <a:xfrm>
            <a:off x="2394860" y="5958875"/>
            <a:ext cx="4645729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TUJUAN 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AGAR MUDAH DIMENGERTI DAN DIPAHAMI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69AED17F-AA6F-43F4-B202-9FF6FBF09430}"/>
              </a:ext>
            </a:extLst>
          </p:cNvPr>
          <p:cNvSpPr/>
          <p:nvPr/>
        </p:nvSpPr>
        <p:spPr>
          <a:xfrm>
            <a:off x="1600200" y="1996314"/>
            <a:ext cx="76200" cy="37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17A3313-57E5-454A-950B-C74733ECA848}"/>
              </a:ext>
            </a:extLst>
          </p:cNvPr>
          <p:cNvSpPr/>
          <p:nvPr/>
        </p:nvSpPr>
        <p:spPr>
          <a:xfrm>
            <a:off x="7772400" y="1996314"/>
            <a:ext cx="76200" cy="372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76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/>
      <p:bldP spid="16" grpId="0"/>
      <p:bldP spid="18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F47F3D-FAE0-4B7C-9D55-8C364C99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9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5EFED-031D-4A20-BE4E-ACD42AA2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078C6D-7387-42EA-93FB-7B858EE77057}"/>
              </a:ext>
            </a:extLst>
          </p:cNvPr>
          <p:cNvSpPr/>
          <p:nvPr/>
        </p:nvSpPr>
        <p:spPr>
          <a:xfrm>
            <a:off x="152400" y="784086"/>
            <a:ext cx="4267200" cy="5845314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A58FD-C3D9-424E-8B6D-86F155477003}"/>
              </a:ext>
            </a:extLst>
          </p:cNvPr>
          <p:cNvSpPr txBox="1"/>
          <p:nvPr/>
        </p:nvSpPr>
        <p:spPr>
          <a:xfrm>
            <a:off x="3636487" y="76200"/>
            <a:ext cx="1871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993300"/>
                </a:solidFill>
              </a:rPr>
              <a:t>MATIUS</a:t>
            </a:r>
            <a:endParaRPr lang="en-ID" sz="4000" b="1" dirty="0">
              <a:solidFill>
                <a:srgbClr val="99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831CB-1F5A-4A13-BBEC-E40667AB6D5A}"/>
              </a:ext>
            </a:extLst>
          </p:cNvPr>
          <p:cNvSpPr txBox="1"/>
          <p:nvPr/>
        </p:nvSpPr>
        <p:spPr>
          <a:xfrm>
            <a:off x="1371600" y="914400"/>
            <a:ext cx="17870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MUKJIZAT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0D2A0-93EF-4ABF-9B61-3064F4ADA352}"/>
              </a:ext>
            </a:extLst>
          </p:cNvPr>
          <p:cNvSpPr txBox="1"/>
          <p:nvPr/>
        </p:nvSpPr>
        <p:spPr>
          <a:xfrm>
            <a:off x="228600" y="1536442"/>
            <a:ext cx="41576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seseorang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sakit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kusta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(8:1-4)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mengajar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banyak</a:t>
            </a:r>
            <a:r>
              <a:rPr lang="en-US" sz="2000" dirty="0">
                <a:solidFill>
                  <a:schemeClr val="bg1"/>
                </a:solidFill>
              </a:rPr>
              <a:t> orang </a:t>
            </a:r>
            <a:r>
              <a:rPr lang="en-US" sz="2000" b="1" dirty="0">
                <a:solidFill>
                  <a:schemeClr val="bg1"/>
                </a:solidFill>
              </a:rPr>
              <a:t>(4:23-25)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hamba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seorang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perwira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Kapernaum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(8:5-13)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dua</a:t>
            </a:r>
            <a:r>
              <a:rPr lang="en-US" sz="2000" dirty="0">
                <a:solidFill>
                  <a:schemeClr val="bg1"/>
                </a:solidFill>
              </a:rPr>
              <a:t> orang yang </a:t>
            </a:r>
            <a:r>
              <a:rPr lang="en-US" sz="2000" dirty="0" err="1">
                <a:solidFill>
                  <a:schemeClr val="bg1"/>
                </a:solidFill>
              </a:rPr>
              <a:t>kerasukan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(8:28-34)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makan</a:t>
            </a:r>
            <a:r>
              <a:rPr lang="en-US" sz="2000" dirty="0">
                <a:solidFill>
                  <a:schemeClr val="bg1"/>
                </a:solidFill>
              </a:rPr>
              <a:t> 4000 orang </a:t>
            </a:r>
            <a:r>
              <a:rPr lang="en-US" sz="2000" b="1" dirty="0">
                <a:solidFill>
                  <a:schemeClr val="bg1"/>
                </a:solidFill>
              </a:rPr>
              <a:t>(15:32-39)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orang-orang di </a:t>
            </a:r>
            <a:r>
              <a:rPr lang="en-US" sz="2000" dirty="0" err="1">
                <a:solidFill>
                  <a:schemeClr val="bg1"/>
                </a:solidFill>
              </a:rPr>
              <a:t>Genesaret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(14:34-336)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meredakan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angin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ribut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(8:23-27)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dll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FC33C-F09F-4C67-AA69-B05D178A0C7F}"/>
              </a:ext>
            </a:extLst>
          </p:cNvPr>
          <p:cNvSpPr/>
          <p:nvPr/>
        </p:nvSpPr>
        <p:spPr>
          <a:xfrm>
            <a:off x="4724400" y="784086"/>
            <a:ext cx="4267200" cy="5845314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222AE-E545-47CA-9BCA-CA7F05FEF3AA}"/>
              </a:ext>
            </a:extLst>
          </p:cNvPr>
          <p:cNvSpPr txBox="1"/>
          <p:nvPr/>
        </p:nvSpPr>
        <p:spPr>
          <a:xfrm>
            <a:off x="5533592" y="914400"/>
            <a:ext cx="28484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PERUMPAMAAN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243B6-2BEF-4B27-AB56-5CE5B9300525}"/>
              </a:ext>
            </a:extLst>
          </p:cNvPr>
          <p:cNvSpPr txBox="1"/>
          <p:nvPr/>
        </p:nvSpPr>
        <p:spPr>
          <a:xfrm>
            <a:off x="4757735" y="1536442"/>
            <a:ext cx="41576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hamba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setia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jahat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(24:45-50)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domba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hilang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(18:12-14)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talenta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(25:14-30)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Perjamuan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Pernikahan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(22:1-14)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dua</a:t>
            </a:r>
            <a:r>
              <a:rPr lang="en-US" sz="2000" dirty="0">
                <a:solidFill>
                  <a:schemeClr val="bg1"/>
                </a:solidFill>
              </a:rPr>
              <a:t> orang </a:t>
            </a:r>
            <a:r>
              <a:rPr lang="en-US" sz="2000" b="1" dirty="0" err="1">
                <a:solidFill>
                  <a:schemeClr val="bg1"/>
                </a:solidFill>
              </a:rPr>
              <a:t>anak</a:t>
            </a:r>
            <a:r>
              <a:rPr lang="en-US" sz="2000" b="1" dirty="0">
                <a:solidFill>
                  <a:schemeClr val="bg1"/>
                </a:solidFill>
              </a:rPr>
              <a:t> (21:28-32)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pengampunan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(18:21-35)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Penggarap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Kebun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Anggur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(21:33-46)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dll</a:t>
            </a:r>
            <a:endParaRPr lang="en-US" sz="2000" dirty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5EFED-031D-4A20-BE4E-ACD42AA2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078C6D-7387-42EA-93FB-7B858EE77057}"/>
              </a:ext>
            </a:extLst>
          </p:cNvPr>
          <p:cNvSpPr/>
          <p:nvPr/>
        </p:nvSpPr>
        <p:spPr>
          <a:xfrm>
            <a:off x="152400" y="1399371"/>
            <a:ext cx="4267200" cy="4245114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A58FD-C3D9-424E-8B6D-86F155477003}"/>
              </a:ext>
            </a:extLst>
          </p:cNvPr>
          <p:cNvSpPr txBox="1"/>
          <p:nvPr/>
        </p:nvSpPr>
        <p:spPr>
          <a:xfrm>
            <a:off x="3636487" y="76200"/>
            <a:ext cx="1557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993300"/>
                </a:solidFill>
              </a:rPr>
              <a:t>LUKAS</a:t>
            </a:r>
            <a:endParaRPr lang="en-ID" sz="4000" b="1" dirty="0">
              <a:solidFill>
                <a:srgbClr val="99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831CB-1F5A-4A13-BBEC-E40667AB6D5A}"/>
              </a:ext>
            </a:extLst>
          </p:cNvPr>
          <p:cNvSpPr txBox="1"/>
          <p:nvPr/>
        </p:nvSpPr>
        <p:spPr>
          <a:xfrm>
            <a:off x="1371600" y="1529685"/>
            <a:ext cx="17870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MUKJIZAT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0D2A0-93EF-4ABF-9B61-3064F4ADA352}"/>
              </a:ext>
            </a:extLst>
          </p:cNvPr>
          <p:cNvSpPr txBox="1"/>
          <p:nvPr/>
        </p:nvSpPr>
        <p:spPr>
          <a:xfrm>
            <a:off x="228600" y="2151727"/>
            <a:ext cx="4157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ibu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mertua</a:t>
            </a:r>
            <a:r>
              <a:rPr lang="en-US" sz="2000" dirty="0">
                <a:solidFill>
                  <a:schemeClr val="bg1"/>
                </a:solidFill>
              </a:rPr>
              <a:t> Simon Petrus dan orang </a:t>
            </a:r>
            <a:r>
              <a:rPr lang="en-US" sz="2000" dirty="0" err="1">
                <a:solidFill>
                  <a:schemeClr val="bg1"/>
                </a:solidFill>
              </a:rPr>
              <a:t>lainnya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(4:38-40)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orang yang </a:t>
            </a:r>
            <a:r>
              <a:rPr lang="en-US" sz="2000" dirty="0" err="1">
                <a:solidFill>
                  <a:schemeClr val="bg1"/>
                </a:solidFill>
              </a:rPr>
              <a:t>sakit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kusta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(5:12-16)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Yesus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membangkitkan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Yairus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menyembuhkan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seorang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perempuan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sakit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pendarahan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(8:40-56)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dll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FC33C-F09F-4C67-AA69-B05D178A0C7F}"/>
              </a:ext>
            </a:extLst>
          </p:cNvPr>
          <p:cNvSpPr/>
          <p:nvPr/>
        </p:nvSpPr>
        <p:spPr>
          <a:xfrm>
            <a:off x="4724400" y="1399371"/>
            <a:ext cx="4267200" cy="4245114"/>
          </a:xfrm>
          <a:prstGeom prst="rect">
            <a:avLst/>
          </a:prstGeom>
          <a:solidFill>
            <a:srgbClr val="9966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222AE-E545-47CA-9BCA-CA7F05FEF3AA}"/>
              </a:ext>
            </a:extLst>
          </p:cNvPr>
          <p:cNvSpPr txBox="1"/>
          <p:nvPr/>
        </p:nvSpPr>
        <p:spPr>
          <a:xfrm>
            <a:off x="5533592" y="1529685"/>
            <a:ext cx="28484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PERUMPAMAAN</a:t>
            </a:r>
            <a:endParaRPr lang="en-ID" sz="3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243B6-2BEF-4B27-AB56-5CE5B9300525}"/>
              </a:ext>
            </a:extLst>
          </p:cNvPr>
          <p:cNvSpPr txBox="1"/>
          <p:nvPr/>
        </p:nvSpPr>
        <p:spPr>
          <a:xfrm>
            <a:off x="4757735" y="2151727"/>
            <a:ext cx="4157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orang </a:t>
            </a:r>
            <a:r>
              <a:rPr lang="en-US" sz="2000" dirty="0" err="1">
                <a:solidFill>
                  <a:schemeClr val="bg1"/>
                </a:solidFill>
              </a:rPr>
              <a:t>Farisi</a:t>
            </a:r>
            <a:r>
              <a:rPr lang="en-US" sz="2000" dirty="0">
                <a:solidFill>
                  <a:schemeClr val="bg1"/>
                </a:solidFill>
              </a:rPr>
              <a:t> dan </a:t>
            </a:r>
            <a:r>
              <a:rPr lang="en-US" sz="2000" dirty="0" err="1">
                <a:solidFill>
                  <a:schemeClr val="bg1"/>
                </a:solidFill>
              </a:rPr>
              <a:t>pemungut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cukai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(18:9-14)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seorang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penabur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(8:4-15)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Perumpamaan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pohon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(21:25-33)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dll</a:t>
            </a:r>
            <a:endParaRPr lang="en-US" sz="2000" dirty="0">
              <a:solidFill>
                <a:schemeClr val="bg1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344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Da Silva</dc:creator>
  <cp:lastModifiedBy>djokoprahoro@gmail.com</cp:lastModifiedBy>
  <cp:revision>76</cp:revision>
  <dcterms:created xsi:type="dcterms:W3CDTF">2019-03-07T11:14:11Z</dcterms:created>
  <dcterms:modified xsi:type="dcterms:W3CDTF">2020-04-12T16:10:32Z</dcterms:modified>
</cp:coreProperties>
</file>