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4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3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54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7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89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AFC351-C3C7-4B6E-9F6A-832A039C968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164337-5D70-48D9-AB8C-CD6203D6B3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9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421272" cy="1463040"/>
          </a:xfrm>
        </p:spPr>
        <p:txBody>
          <a:bodyPr/>
          <a:lstStyle/>
          <a:p>
            <a:r>
              <a:rPr lang="en-US" dirty="0" smtClean="0"/>
              <a:t>AKUNTANSI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2621" y="4960137"/>
            <a:ext cx="4318379" cy="1463040"/>
          </a:xfrm>
        </p:spPr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SILABUS</a:t>
            </a:r>
          </a:p>
          <a:p>
            <a:r>
              <a:rPr lang="en-US" smtClean="0"/>
              <a:t>KEHADIRAN</a:t>
            </a:r>
          </a:p>
          <a:p>
            <a:r>
              <a:rPr lang="en-US" smtClean="0"/>
              <a:t>PENILAIAN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472682"/>
              </p:ext>
            </p:extLst>
          </p:nvPr>
        </p:nvGraphicFramePr>
        <p:xfrm>
          <a:off x="838199" y="1825625"/>
          <a:ext cx="814202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433">
                  <a:extLst>
                    <a:ext uri="{9D8B030D-6E8A-4147-A177-3AD203B41FA5}">
                      <a16:colId xmlns:a16="http://schemas.microsoft.com/office/drawing/2014/main" val="2694147910"/>
                    </a:ext>
                  </a:extLst>
                </a:gridCol>
                <a:gridCol w="2063544">
                  <a:extLst>
                    <a:ext uri="{9D8B030D-6E8A-4147-A177-3AD203B41FA5}">
                      <a16:colId xmlns:a16="http://schemas.microsoft.com/office/drawing/2014/main" val="2020405561"/>
                    </a:ext>
                  </a:extLst>
                </a:gridCol>
                <a:gridCol w="4299050">
                  <a:extLst>
                    <a:ext uri="{9D8B030D-6E8A-4147-A177-3AD203B41FA5}">
                      <a16:colId xmlns:a16="http://schemas.microsoft.com/office/drawing/2014/main" val="3201429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5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PENDAHULUAN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ETIKA PERKULIAHAN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18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AKUNTANSI SEKTOR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53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AKUNTANSI MANAJEMEN SEKTOR</a:t>
                      </a:r>
                      <a:r>
                        <a:rPr lang="en-US" baseline="0" dirty="0" smtClean="0"/>
                        <a:t>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9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PENGENDALIAN SEKTOR</a:t>
                      </a:r>
                      <a:r>
                        <a:rPr lang="en-US" baseline="0" dirty="0" smtClean="0"/>
                        <a:t> PUBLIK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92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REFORMASI ANGGARAN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71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TEORI AKUNTANSI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95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SISTEM AKUNTANSI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0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890068"/>
              </p:ext>
            </p:extLst>
          </p:nvPr>
        </p:nvGraphicFramePr>
        <p:xfrm>
          <a:off x="838200" y="1825625"/>
          <a:ext cx="636781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88">
                  <a:extLst>
                    <a:ext uri="{9D8B030D-6E8A-4147-A177-3AD203B41FA5}">
                      <a16:colId xmlns:a16="http://schemas.microsoft.com/office/drawing/2014/main" val="2226765906"/>
                    </a:ext>
                  </a:extLst>
                </a:gridCol>
                <a:gridCol w="1101851">
                  <a:extLst>
                    <a:ext uri="{9D8B030D-6E8A-4147-A177-3AD203B41FA5}">
                      <a16:colId xmlns:a16="http://schemas.microsoft.com/office/drawing/2014/main" val="1597756242"/>
                    </a:ext>
                  </a:extLst>
                </a:gridCol>
                <a:gridCol w="4174079">
                  <a:extLst>
                    <a:ext uri="{9D8B030D-6E8A-4147-A177-3AD203B41FA5}">
                      <a16:colId xmlns:a16="http://schemas.microsoft.com/office/drawing/2014/main" val="2905994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62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 PEMBELANJAAN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87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 FISKAL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40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ORGANISASI AUDIT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751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AUDIT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9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PENILAIAN KINERJA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2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KELEMBAGAAN</a:t>
                      </a:r>
                      <a:r>
                        <a:rPr lang="en-US" baseline="0" dirty="0" smtClean="0"/>
                        <a:t> DESA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8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13</a:t>
                      </a:r>
                    </a:p>
                    <a:p>
                      <a:r>
                        <a:rPr lang="en-US" baseline="0" dirty="0" smtClean="0"/>
                        <a:t>BAB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PENGELOLAAN KEUANGAN DESA</a:t>
                      </a:r>
                    </a:p>
                    <a:p>
                      <a:r>
                        <a:rPr lang="en-US" dirty="0" smtClean="0"/>
                        <a:t>BADAN USAHA MILIK DESA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7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45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KEHADIRAN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MINIMAL KEHADIRAN 80 %.</a:t>
            </a:r>
          </a:p>
          <a:p>
            <a:pPr marL="0" indent="0">
              <a:buNone/>
            </a:pPr>
            <a:r>
              <a:rPr lang="en-US" dirty="0" smtClean="0"/>
              <a:t>SESUAI KETENTUAN BUKU PEDOMAN UNIKOM.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8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SESUAI BUKU PEDOMAN UNIKOM.</a:t>
            </a:r>
          </a:p>
          <a:p>
            <a:r>
              <a:rPr lang="en-US" dirty="0" smtClean="0"/>
              <a:t>KOMPONEN PENILAIAN : </a:t>
            </a:r>
          </a:p>
          <a:p>
            <a:pPr lvl="1"/>
            <a:r>
              <a:rPr lang="en-US" dirty="0" smtClean="0"/>
              <a:t>KEHADIRAN</a:t>
            </a:r>
          </a:p>
          <a:p>
            <a:pPr lvl="1"/>
            <a:r>
              <a:rPr lang="en-US" dirty="0" smtClean="0"/>
              <a:t>TUGAS</a:t>
            </a:r>
          </a:p>
          <a:p>
            <a:pPr lvl="1"/>
            <a:r>
              <a:rPr lang="en-US" dirty="0" smtClean="0"/>
              <a:t>QUIS</a:t>
            </a:r>
          </a:p>
          <a:p>
            <a:pPr lvl="1"/>
            <a:r>
              <a:rPr lang="en-US" dirty="0" smtClean="0"/>
              <a:t>UJIAN : UTS DAN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9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75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11</TotalTime>
  <Words>160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AKUNTANSI SEKTOR PUBLIK</vt:lpstr>
      <vt:lpstr>PENDAHULUAN</vt:lpstr>
      <vt:lpstr>SILABUS 1</vt:lpstr>
      <vt:lpstr>SILABUS 2</vt:lpstr>
      <vt:lpstr>KEHADIRAN</vt:lpstr>
      <vt:lpstr>PENILIAN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4</cp:revision>
  <dcterms:created xsi:type="dcterms:W3CDTF">2020-04-13T01:35:59Z</dcterms:created>
  <dcterms:modified xsi:type="dcterms:W3CDTF">2020-04-15T02:25:49Z</dcterms:modified>
</cp:coreProperties>
</file>