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60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136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8D4DE4-C8F8-407C-9B1F-A82C68F5D0A5}" type="datetimeFigureOut">
              <a:rPr lang="id-ID" smtClean="0"/>
              <a:t>16/04/2020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6B6441-BA11-4EA0-9802-DD611C4867AD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8852935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d-ID" smtClean="0">
              <a:latin typeface="Times New Roman" pitchFamily="18" charset="0"/>
            </a:endParaRPr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0DB5D417-17A2-46EF-9429-52607C887E0A}" type="slidenum">
              <a:rPr lang="en-US" sz="1200" smtClean="0"/>
              <a:pPr eaLnBrk="1" hangingPunct="1"/>
              <a:t>1</a:t>
            </a:fld>
            <a:endParaRPr lang="en-US" sz="120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758A4FB9-1461-49F1-9F77-66901AC399CA}" type="slidenum">
              <a:rPr lang="en-US" sz="1200" smtClean="0"/>
              <a:pPr eaLnBrk="1" hangingPunct="1"/>
              <a:t>2</a:t>
            </a:fld>
            <a:endParaRPr lang="en-US" sz="1200" smtClean="0"/>
          </a:p>
        </p:txBody>
      </p:sp>
      <p:sp>
        <p:nvSpPr>
          <p:cNvPr id="6861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d-ID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D990C633-CD2F-4595-BBD3-709D586171B1}" type="slidenum">
              <a:rPr lang="en-US" sz="1200" smtClean="0"/>
              <a:pPr eaLnBrk="1" hangingPunct="1"/>
              <a:t>3</a:t>
            </a:fld>
            <a:endParaRPr lang="en-US" sz="1200" smtClean="0"/>
          </a:p>
        </p:txBody>
      </p:sp>
      <p:sp>
        <p:nvSpPr>
          <p:cNvPr id="6963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d-ID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CDBC021C-1AF1-4BF7-9576-EFE01EEAB5B2}" type="slidenum">
              <a:rPr lang="en-US" sz="1200" smtClean="0"/>
              <a:pPr eaLnBrk="1" hangingPunct="1"/>
              <a:t>4</a:t>
            </a:fld>
            <a:endParaRPr lang="en-US" sz="1200" smtClean="0"/>
          </a:p>
        </p:txBody>
      </p:sp>
      <p:sp>
        <p:nvSpPr>
          <p:cNvPr id="7065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d-ID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ltGray">
          <a:xfrm>
            <a:off x="0" y="0"/>
            <a:ext cx="9145588" cy="6859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fld id="{48AF39D0-BE0A-4F15-A385-48125E47A50F}" type="datetimeFigureOut">
              <a:rPr lang="id-ID" smtClean="0"/>
              <a:t>16/04/2020</a:t>
            </a:fld>
            <a:endParaRPr lang="id-ID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4FCB6A12-875D-4B01-B6AA-FD1A8B994E9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8AF39D0-BE0A-4F15-A385-48125E47A50F}" type="datetimeFigureOut">
              <a:rPr lang="id-ID" smtClean="0"/>
              <a:t>16/04/2020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CB6A12-875D-4B01-B6AA-FD1A8B994E96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1733663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838200"/>
            <a:ext cx="2057400" cy="52879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838200"/>
            <a:ext cx="6019800" cy="52879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8AF39D0-BE0A-4F15-A385-48125E47A50F}" type="datetimeFigureOut">
              <a:rPr lang="id-ID" smtClean="0"/>
              <a:t>16/04/2020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CB6A12-875D-4B01-B6AA-FD1A8B994E96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3148627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8AF39D0-BE0A-4F15-A385-48125E47A50F}" type="datetimeFigureOut">
              <a:rPr lang="id-ID" smtClean="0"/>
              <a:t>16/04/2020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CB6A12-875D-4B01-B6AA-FD1A8B994E96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5193208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8AF39D0-BE0A-4F15-A385-48125E47A50F}" type="datetimeFigureOut">
              <a:rPr lang="id-ID" smtClean="0"/>
              <a:t>16/04/2020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CB6A12-875D-4B01-B6AA-FD1A8B994E96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0156625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057400"/>
            <a:ext cx="3886200" cy="4068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057400"/>
            <a:ext cx="3886200" cy="4068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8AF39D0-BE0A-4F15-A385-48125E47A50F}" type="datetimeFigureOut">
              <a:rPr lang="id-ID" smtClean="0"/>
              <a:t>16/04/2020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CB6A12-875D-4B01-B6AA-FD1A8B994E96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347876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8AF39D0-BE0A-4F15-A385-48125E47A50F}" type="datetimeFigureOut">
              <a:rPr lang="id-ID" smtClean="0"/>
              <a:t>16/04/2020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CB6A12-875D-4B01-B6AA-FD1A8B994E96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3711689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8AF39D0-BE0A-4F15-A385-48125E47A50F}" type="datetimeFigureOut">
              <a:rPr lang="id-ID" smtClean="0"/>
              <a:t>16/04/2020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CB6A12-875D-4B01-B6AA-FD1A8B994E96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8623577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8AF39D0-BE0A-4F15-A385-48125E47A50F}" type="datetimeFigureOut">
              <a:rPr lang="id-ID" smtClean="0"/>
              <a:t>16/04/2020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CB6A12-875D-4B01-B6AA-FD1A8B994E96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7012974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8AF39D0-BE0A-4F15-A385-48125E47A50F}" type="datetimeFigureOut">
              <a:rPr lang="id-ID" smtClean="0"/>
              <a:t>16/04/2020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CB6A12-875D-4B01-B6AA-FD1A8B994E96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9010906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8AF39D0-BE0A-4F15-A385-48125E47A50F}" type="datetimeFigureOut">
              <a:rPr lang="id-ID" smtClean="0"/>
              <a:t>16/04/2020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CB6A12-875D-4B01-B6AA-FD1A8B994E96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6636906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ltGray">
          <a:xfrm>
            <a:off x="0" y="0"/>
            <a:ext cx="9145588" cy="6859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838200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2057400"/>
            <a:ext cx="7924800" cy="4068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+mn-lt"/>
              </a:defRPr>
            </a:lvl1pPr>
          </a:lstStyle>
          <a:p>
            <a:fld id="{48AF39D0-BE0A-4F15-A385-48125E47A50F}" type="datetimeFigureOut">
              <a:rPr lang="id-ID" smtClean="0"/>
              <a:t>16/04/2020</a:t>
            </a:fld>
            <a:endParaRPr lang="id-ID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n-lt"/>
              </a:defRPr>
            </a:lvl1pPr>
          </a:lstStyle>
          <a:p>
            <a:endParaRPr lang="id-ID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n-lt"/>
              </a:defRPr>
            </a:lvl1pPr>
          </a:lstStyle>
          <a:p>
            <a:fld id="{4FCB6A12-875D-4B01-B6AA-FD1A8B994E96}" type="slidenum">
              <a:rPr lang="id-ID" smtClean="0"/>
              <a:t>‹#›</a:t>
            </a:fld>
            <a:endParaRPr lang="id-ID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22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1981200"/>
            <a:ext cx="7945438" cy="16002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4800" b="1" dirty="0" smtClean="0"/>
              <a:t>METODE HARGA POKOK </a:t>
            </a:r>
            <a:r>
              <a:rPr lang="en-US" sz="4800" b="1" dirty="0" smtClean="0"/>
              <a:t>PROSES</a:t>
            </a:r>
            <a:r>
              <a:rPr lang="id-ID" sz="4800" b="1" dirty="0" smtClean="0"/>
              <a:t> PRODUK HILANG</a:t>
            </a:r>
            <a:endParaRPr lang="en-US" sz="4800" b="1" dirty="0" smtClean="0"/>
          </a:p>
        </p:txBody>
      </p:sp>
    </p:spTree>
    <p:extLst>
      <p:ext uri="{BB962C8B-B14F-4D97-AF65-F5344CB8AC3E}">
        <p14:creationId xmlns:p14="http://schemas.microsoft.com/office/powerpoint/2010/main" val="396537296"/>
      </p:ext>
    </p:ext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50" fill="hold"/>
                                        <p:tgtEl>
                                          <p:spTgt spid="5939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5939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50" fill="hold"/>
                                        <p:tgtEl>
                                          <p:spTgt spid="5939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750" fill="hold"/>
                                        <p:tgtEl>
                                          <p:spTgt spid="5939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22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47638"/>
            <a:ext cx="8458200" cy="1071562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3600" b="1" dirty="0" err="1" smtClean="0">
                <a:solidFill>
                  <a:schemeClr val="tx1"/>
                </a:solidFill>
                <a:latin typeface="Monotype Corsiva" pitchFamily="66" charset="0"/>
              </a:rPr>
              <a:t>Pengaruh</a:t>
            </a:r>
            <a:r>
              <a:rPr lang="en-US" sz="3600" b="1" dirty="0" smtClean="0">
                <a:solidFill>
                  <a:schemeClr val="tx1"/>
                </a:solidFill>
                <a:latin typeface="Monotype Corsiva" pitchFamily="66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Monotype Corsiva" pitchFamily="66" charset="0"/>
              </a:rPr>
              <a:t>Produk</a:t>
            </a:r>
            <a:r>
              <a:rPr lang="en-US" sz="3600" b="1" dirty="0" smtClean="0">
                <a:solidFill>
                  <a:schemeClr val="tx1"/>
                </a:solidFill>
                <a:latin typeface="Monotype Corsiva" pitchFamily="66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Monotype Corsiva" pitchFamily="66" charset="0"/>
              </a:rPr>
              <a:t>Hilang</a:t>
            </a:r>
            <a:r>
              <a:rPr lang="en-US" sz="3600" b="1" dirty="0" smtClean="0">
                <a:solidFill>
                  <a:schemeClr val="tx1"/>
                </a:solidFill>
                <a:latin typeface="Monotype Corsiva" pitchFamily="66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Monotype Corsiva" pitchFamily="66" charset="0"/>
              </a:rPr>
              <a:t>Dalam</a:t>
            </a:r>
            <a:r>
              <a:rPr lang="en-US" sz="3600" b="1" dirty="0" smtClean="0">
                <a:solidFill>
                  <a:schemeClr val="tx1"/>
                </a:solidFill>
                <a:latin typeface="Monotype Corsiva" pitchFamily="66" charset="0"/>
              </a:rPr>
              <a:t> Proses </a:t>
            </a:r>
            <a:r>
              <a:rPr lang="en-US" sz="3600" b="1" dirty="0" err="1" smtClean="0">
                <a:solidFill>
                  <a:schemeClr val="tx1"/>
                </a:solidFill>
                <a:latin typeface="Monotype Corsiva" pitchFamily="66" charset="0"/>
              </a:rPr>
              <a:t>Terhadap</a:t>
            </a:r>
            <a:r>
              <a:rPr lang="en-US" sz="3600" b="1" dirty="0" smtClean="0">
                <a:solidFill>
                  <a:schemeClr val="tx1"/>
                </a:solidFill>
                <a:latin typeface="Monotype Corsiva" pitchFamily="66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Monotype Corsiva" pitchFamily="66" charset="0"/>
              </a:rPr>
              <a:t>Perhitungan</a:t>
            </a:r>
            <a:r>
              <a:rPr lang="en-US" sz="3600" b="1" dirty="0" smtClean="0">
                <a:solidFill>
                  <a:schemeClr val="tx1"/>
                </a:solidFill>
                <a:latin typeface="Monotype Corsiva" pitchFamily="66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Monotype Corsiva" pitchFamily="66" charset="0"/>
              </a:rPr>
              <a:t>HP.Produk</a:t>
            </a:r>
            <a:r>
              <a:rPr lang="en-US" sz="3600" b="1" dirty="0" smtClean="0">
                <a:solidFill>
                  <a:schemeClr val="tx1"/>
                </a:solidFill>
                <a:latin typeface="Monotype Corsiva" pitchFamily="66" charset="0"/>
              </a:rPr>
              <a:t> Per </a:t>
            </a:r>
            <a:r>
              <a:rPr lang="en-US" sz="3600" b="1" dirty="0" err="1" smtClean="0">
                <a:solidFill>
                  <a:schemeClr val="tx1"/>
                </a:solidFill>
                <a:latin typeface="Monotype Corsiva" pitchFamily="66" charset="0"/>
              </a:rPr>
              <a:t>Satuan</a:t>
            </a:r>
            <a:endParaRPr lang="en-US" sz="3600" b="1" dirty="0" smtClean="0">
              <a:solidFill>
                <a:schemeClr val="tx1"/>
              </a:solidFill>
              <a:latin typeface="Monotype Corsiva" pitchFamily="66" charset="0"/>
            </a:endParaRPr>
          </a:p>
        </p:txBody>
      </p:sp>
      <p:sp>
        <p:nvSpPr>
          <p:cNvPr id="38915" name="Rectangle 4"/>
          <p:cNvSpPr>
            <a:spLocks noGrp="1" noChangeArrowheads="1"/>
          </p:cNvSpPr>
          <p:nvPr>
            <p:ph idx="1"/>
          </p:nvPr>
        </p:nvSpPr>
        <p:spPr>
          <a:xfrm>
            <a:off x="685800" y="2017713"/>
            <a:ext cx="8269288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Char char="Ó"/>
            </a:pPr>
            <a:r>
              <a:rPr lang="en-US" smtClean="0"/>
              <a:t>Tidak semua produk yang diolah dapat menjadi produk yang baik dan memenuhi standart yang ditetapkan, ada kemungkinan terjadinya produk yang hilang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Ó"/>
            </a:pPr>
            <a:r>
              <a:rPr lang="en-US" smtClean="0"/>
              <a:t>Berdasarkan saat terjadinya kehilangan :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mtClean="0"/>
              <a:t>	* Hilang di awal proses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mtClean="0"/>
              <a:t>	* Hilang di akhir proses</a:t>
            </a:r>
          </a:p>
        </p:txBody>
      </p:sp>
    </p:spTree>
    <p:extLst>
      <p:ext uri="{BB962C8B-B14F-4D97-AF65-F5344CB8AC3E}">
        <p14:creationId xmlns:p14="http://schemas.microsoft.com/office/powerpoint/2010/main" val="1873295122"/>
      </p:ext>
    </p:extLst>
  </p:cSld>
  <p:clrMapOvr>
    <a:masterClrMapping/>
  </p:clrMapOvr>
  <p:transition>
    <p:pull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47638"/>
            <a:ext cx="8458200" cy="614362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3600" b="1" dirty="0" err="1" smtClean="0">
                <a:solidFill>
                  <a:schemeClr val="tx1"/>
                </a:solidFill>
                <a:latin typeface="Monotype Corsiva" pitchFamily="66" charset="0"/>
              </a:rPr>
              <a:t>Produk</a:t>
            </a:r>
            <a:r>
              <a:rPr lang="en-US" sz="3600" b="1" dirty="0" smtClean="0">
                <a:solidFill>
                  <a:schemeClr val="tx1"/>
                </a:solidFill>
                <a:latin typeface="Monotype Corsiva" pitchFamily="66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Monotype Corsiva" pitchFamily="66" charset="0"/>
              </a:rPr>
              <a:t>Hilang</a:t>
            </a:r>
            <a:r>
              <a:rPr lang="en-US" sz="3600" b="1" dirty="0" smtClean="0">
                <a:solidFill>
                  <a:schemeClr val="tx1"/>
                </a:solidFill>
                <a:latin typeface="Monotype Corsiva" pitchFamily="66" charset="0"/>
              </a:rPr>
              <a:t> di </a:t>
            </a:r>
            <a:r>
              <a:rPr lang="en-US" sz="3600" b="1" dirty="0" err="1" smtClean="0">
                <a:solidFill>
                  <a:schemeClr val="tx1"/>
                </a:solidFill>
                <a:latin typeface="Monotype Corsiva" pitchFamily="66" charset="0"/>
              </a:rPr>
              <a:t>awal</a:t>
            </a:r>
            <a:r>
              <a:rPr lang="en-US" sz="3600" b="1" dirty="0" smtClean="0">
                <a:solidFill>
                  <a:schemeClr val="tx1"/>
                </a:solidFill>
                <a:latin typeface="Monotype Corsiva" pitchFamily="66" charset="0"/>
              </a:rPr>
              <a:t> proses</a:t>
            </a:r>
          </a:p>
        </p:txBody>
      </p:sp>
      <p:graphicFrame>
        <p:nvGraphicFramePr>
          <p:cNvPr id="39939" name="Object 1024"/>
          <p:cNvGraphicFramePr>
            <a:graphicFrameLocks noChangeAspect="1"/>
          </p:cNvGraphicFramePr>
          <p:nvPr/>
        </p:nvGraphicFramePr>
        <p:xfrm>
          <a:off x="185738" y="935038"/>
          <a:ext cx="8763000" cy="571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Worksheet" r:id="rId4" imgW="5667691" imgH="2095741" progId="Excel.Sheet.8">
                  <p:embed/>
                </p:oleObj>
              </mc:Choice>
              <mc:Fallback>
                <p:oleObj name="Worksheet" r:id="rId4" imgW="5667691" imgH="2095741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5738" y="935038"/>
                        <a:ext cx="8763000" cy="5715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02996662"/>
      </p:ext>
    </p:extLst>
  </p:cSld>
  <p:clrMapOvr>
    <a:masterClrMapping/>
  </p:clrMapOvr>
  <p:transition>
    <p:pull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47638"/>
            <a:ext cx="8458200" cy="614362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3600" b="1" dirty="0" err="1" smtClean="0">
                <a:solidFill>
                  <a:schemeClr val="tx1"/>
                </a:solidFill>
                <a:latin typeface="Monotype Corsiva" pitchFamily="66" charset="0"/>
              </a:rPr>
              <a:t>Produk</a:t>
            </a:r>
            <a:r>
              <a:rPr lang="en-US" sz="3600" b="1" dirty="0" smtClean="0">
                <a:solidFill>
                  <a:schemeClr val="tx1"/>
                </a:solidFill>
                <a:latin typeface="Monotype Corsiva" pitchFamily="66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Monotype Corsiva" pitchFamily="66" charset="0"/>
              </a:rPr>
              <a:t>Hilang</a:t>
            </a:r>
            <a:r>
              <a:rPr lang="en-US" sz="3600" b="1" dirty="0" smtClean="0">
                <a:solidFill>
                  <a:schemeClr val="tx1"/>
                </a:solidFill>
                <a:latin typeface="Monotype Corsiva" pitchFamily="66" charset="0"/>
              </a:rPr>
              <a:t> di </a:t>
            </a:r>
            <a:r>
              <a:rPr lang="en-US" sz="3600" b="1" dirty="0" err="1" smtClean="0">
                <a:solidFill>
                  <a:schemeClr val="tx1"/>
                </a:solidFill>
                <a:latin typeface="Monotype Corsiva" pitchFamily="66" charset="0"/>
              </a:rPr>
              <a:t>awal</a:t>
            </a:r>
            <a:r>
              <a:rPr lang="en-US" sz="3600" b="1" dirty="0" smtClean="0">
                <a:solidFill>
                  <a:schemeClr val="tx1"/>
                </a:solidFill>
                <a:latin typeface="Monotype Corsiva" pitchFamily="66" charset="0"/>
              </a:rPr>
              <a:t> proses</a:t>
            </a:r>
          </a:p>
        </p:txBody>
      </p:sp>
      <p:graphicFrame>
        <p:nvGraphicFramePr>
          <p:cNvPr id="40963" name="Object 0"/>
          <p:cNvGraphicFramePr>
            <a:graphicFrameLocks noChangeAspect="1"/>
          </p:cNvGraphicFramePr>
          <p:nvPr/>
        </p:nvGraphicFramePr>
        <p:xfrm>
          <a:off x="165100" y="900113"/>
          <a:ext cx="8839200" cy="579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" name="Worksheet" r:id="rId4" imgW="5220242" imgH="1534007" progId="Excel.Sheet.8">
                  <p:embed/>
                </p:oleObj>
              </mc:Choice>
              <mc:Fallback>
                <p:oleObj name="Worksheet" r:id="rId4" imgW="5220242" imgH="1534007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5100" y="900113"/>
                        <a:ext cx="8839200" cy="5791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03524154"/>
      </p:ext>
    </p:extLst>
  </p:cSld>
  <p:clrMapOvr>
    <a:masterClrMapping/>
  </p:clrMapOvr>
  <p:transition>
    <p:pull dir="u"/>
  </p:transition>
</p:sld>
</file>

<file path=ppt/theme/theme1.xml><?xml version="1.0" encoding="utf-8"?>
<a:theme xmlns:a="http://schemas.openxmlformats.org/drawingml/2006/main" name="Show Time design template">
  <a:themeElements>
    <a:clrScheme name="Default Design 13">
      <a:dk1>
        <a:srgbClr val="808080"/>
      </a:dk1>
      <a:lt1>
        <a:srgbClr val="FFFFFF"/>
      </a:lt1>
      <a:dk2>
        <a:srgbClr val="5E2420"/>
      </a:dk2>
      <a:lt2>
        <a:srgbClr val="FFFFFF"/>
      </a:lt2>
      <a:accent1>
        <a:srgbClr val="D29F29"/>
      </a:accent1>
      <a:accent2>
        <a:srgbClr val="C04527"/>
      </a:accent2>
      <a:accent3>
        <a:srgbClr val="B6ACAB"/>
      </a:accent3>
      <a:accent4>
        <a:srgbClr val="DADADA"/>
      </a:accent4>
      <a:accent5>
        <a:srgbClr val="E5CDAC"/>
      </a:accent5>
      <a:accent6>
        <a:srgbClr val="AE3E22"/>
      </a:accent6>
      <a:hlink>
        <a:srgbClr val="B89749"/>
      </a:hlink>
      <a:folHlink>
        <a:srgbClr val="B58346"/>
      </a:folHlink>
    </a:clrScheme>
    <a:fontScheme name="Default Design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808080"/>
        </a:dk1>
        <a:lt1>
          <a:srgbClr val="FFFFFF"/>
        </a:lt1>
        <a:dk2>
          <a:srgbClr val="5E2420"/>
        </a:dk2>
        <a:lt2>
          <a:srgbClr val="FFFFFF"/>
        </a:lt2>
        <a:accent1>
          <a:srgbClr val="D29F29"/>
        </a:accent1>
        <a:accent2>
          <a:srgbClr val="C04527"/>
        </a:accent2>
        <a:accent3>
          <a:srgbClr val="B6ACAB"/>
        </a:accent3>
        <a:accent4>
          <a:srgbClr val="DADADA"/>
        </a:accent4>
        <a:accent5>
          <a:srgbClr val="E5CDAC"/>
        </a:accent5>
        <a:accent6>
          <a:srgbClr val="AE3E22"/>
        </a:accent6>
        <a:hlink>
          <a:srgbClr val="B89749"/>
        </a:hlink>
        <a:folHlink>
          <a:srgbClr val="B5834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5C1F00"/>
        </a:dk1>
        <a:lt1>
          <a:srgbClr val="FFFFFF"/>
        </a:lt1>
        <a:dk2>
          <a:srgbClr val="5E2420"/>
        </a:dk2>
        <a:lt2>
          <a:srgbClr val="FFFFFF"/>
        </a:lt2>
        <a:accent1>
          <a:srgbClr val="713E39"/>
        </a:accent1>
        <a:accent2>
          <a:srgbClr val="BE7960"/>
        </a:accent2>
        <a:accent3>
          <a:srgbClr val="B6ACAB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Show Time design template</Template>
  <TotalTime>4</TotalTime>
  <Words>57</Words>
  <Application>Microsoft Office PowerPoint</Application>
  <PresentationFormat>On-screen Show (4:3)</PresentationFormat>
  <Paragraphs>12</Paragraphs>
  <Slides>4</Slides>
  <Notes>4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Show Time design template</vt:lpstr>
      <vt:lpstr>Microsoft Excel Worksheet</vt:lpstr>
      <vt:lpstr>METODE HARGA POKOK PROSES PRODUK HILANG</vt:lpstr>
      <vt:lpstr>Pengaruh Produk Hilang Dalam Proses Terhadap Perhitungan HP.Produk Per Satuan</vt:lpstr>
      <vt:lpstr>Produk Hilang di awal proses</vt:lpstr>
      <vt:lpstr>Produk Hilang di awal proses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METODE HARGA POKOK PROSES PRODUK HILANG</dc:title>
  <dc:creator>TOSHIBA</dc:creator>
  <cp:lastModifiedBy>TOSHIBA</cp:lastModifiedBy>
  <cp:revision>2</cp:revision>
  <dcterms:created xsi:type="dcterms:W3CDTF">2020-04-15T17:32:17Z</dcterms:created>
  <dcterms:modified xsi:type="dcterms:W3CDTF">2020-04-15T17:36:50Z</dcterms:modified>
</cp:coreProperties>
</file>