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80" r:id="rId6"/>
    <p:sldId id="263" r:id="rId7"/>
    <p:sldId id="265" r:id="rId8"/>
    <p:sldId id="266" r:id="rId9"/>
    <p:sldId id="269" r:id="rId10"/>
    <p:sldId id="274" r:id="rId11"/>
    <p:sldId id="275" r:id="rId12"/>
    <p:sldId id="276" r:id="rId13"/>
    <p:sldId id="277" r:id="rId14"/>
    <p:sldId id="278" r:id="rId15"/>
    <p:sldId id="259" r:id="rId16"/>
    <p:sldId id="260" r:id="rId17"/>
    <p:sldId id="281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721"/>
    <a:srgbClr val="E4A805"/>
    <a:srgbClr val="DBA005"/>
    <a:srgbClr val="E44405"/>
    <a:srgbClr val="715609"/>
    <a:srgbClr val="EDB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58" d="100"/>
          <a:sy n="58" d="100"/>
        </p:scale>
        <p:origin x="16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D6EB62-6092-4CFA-9E10-DBB5089FB79F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F426B0-17FD-4D72-BB3B-5C4FD2183D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79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AA7E1-4B52-4996-B4F3-EB9E29B4FB85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347104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5202-7C05-4E5B-85C7-B3779DDF7A07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32DD-8C8B-4A58-A87B-4E4A4A5040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B217-B0C0-4C51-8940-DA0B97321F27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8B1B-899A-41E5-BDD7-52C3B685D9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707E-E990-4D9F-B301-4730E3EA806E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CE4E-39B8-4932-B3C0-4E921EB242B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33E1E-B3A7-4358-964F-00207CB01223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2B663-1A0F-4A3B-A664-A1BC79EA56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A4DA-889F-44C9-A30B-35E4C0172E40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F594-82B8-4382-8CDB-02537F9D072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ED372-EFF8-46B6-8C51-3CE58447FC79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528D-9E50-469C-8934-157E0C3D41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EB790-2378-40BB-8BB5-8195A3F848ED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8CDD6-1B42-4BB7-80D2-C83E8EEF02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02E1-7844-4EAB-9B82-BA4A83ED2DFC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D98C-4657-4C88-9F45-1695FCE4DB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2D0B-00FF-4458-8035-8216F05A4B8D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7D14-4404-43AB-B5D0-3F51A639DE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453E5-1132-4878-9EC5-1AF19231400A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DF71-51AB-4871-82B0-B72E2454C4B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D4BE-6440-4603-AEBD-56E5EDDC340C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64B0-B267-4CAD-AFBE-771E38E6A3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DC3C0F-095F-4579-9C35-F3C0FA3F4055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155101-2FC3-4631-9E5E-8655AAEA60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35732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Baskerville Old Face" pitchFamily="18" charset="0"/>
                <a:cs typeface="Aharoni" pitchFamily="2" charset="-79"/>
              </a:rPr>
              <a:t>BAB 3</a:t>
            </a: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MANAJEMEN PROYEK</a:t>
            </a:r>
            <a:endParaRPr lang="fr-CA" sz="5400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Menentukan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jadwal</a:t>
            </a:r>
            <a:r>
              <a:rPr lang="en-US" sz="3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lgerian" pitchFamily="82" charset="0"/>
              </a:rPr>
              <a:t>proyek</a:t>
            </a:r>
            <a:endParaRPr lang="id-ID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mengetahui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seberapa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lama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critical path analysis)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menemukan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Permulaan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earlist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― ES)</a:t>
            </a:r>
          </a:p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Penyelesain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earlist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finish ― EF)</a:t>
            </a:r>
          </a:p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Permulaan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(latest start ― LS)</a:t>
            </a:r>
          </a:p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Penyelesain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(latest finish ― LF)</a:t>
            </a:r>
          </a:p>
          <a:p>
            <a:pPr>
              <a:buNone/>
            </a:pPr>
            <a:endParaRPr lang="id-ID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lgerian" pitchFamily="82" charset="0"/>
              </a:rPr>
              <a:t>VARIABILITAS DALAM WAKTU AKTIVITAS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Sejauh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paling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lambat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mengadopsi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pendektaan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CPM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mengasumsikan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diketahui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konstanta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mengabaikan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dampak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keragaman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unutk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PERT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lgerian" pitchFamily="82" charset="0"/>
              </a:rPr>
              <a:t>Tiga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estimasi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waktu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dalam</a:t>
            </a:r>
            <a:r>
              <a:rPr lang="en-US" sz="3600" dirty="0" smtClean="0">
                <a:latin typeface="Algerian" pitchFamily="82" charset="0"/>
              </a:rPr>
              <a:t> pert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optimis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optimistic time) (a)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pesimis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 pessimistic time) (b)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most likely time) (c)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lgerian" pitchFamily="82" charset="0"/>
              </a:rPr>
              <a:t>Trade-off </a:t>
            </a:r>
            <a:r>
              <a:rPr lang="en-US" sz="3600" dirty="0" err="1" smtClean="0">
                <a:latin typeface="Algerian" pitchFamily="82" charset="0"/>
              </a:rPr>
              <a:t>dan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mempersingkat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biaya-waktu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proyek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Disamping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seorang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dihadapkan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keduanya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situasi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dibelakang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ditentukan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penyelesaian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dijadwalkan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dimajukan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diperpendek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durasinya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paling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murah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mempersingkat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crashing)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lgerian" pitchFamily="82" charset="0"/>
              </a:rPr>
              <a:t>Mempersingkat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suatu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proyek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melibatkan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empat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langkah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sebagai</a:t>
            </a:r>
            <a:r>
              <a:rPr lang="en-US" sz="2800" dirty="0" smtClean="0">
                <a:latin typeface="Algerian" pitchFamily="82" charset="0"/>
              </a:rPr>
              <a:t> </a:t>
            </a:r>
            <a:r>
              <a:rPr lang="en-US" sz="2800" dirty="0" err="1" smtClean="0">
                <a:latin typeface="Algerian" pitchFamily="82" charset="0"/>
              </a:rPr>
              <a:t>berikut</a:t>
            </a:r>
            <a:endParaRPr lang="id-ID" sz="28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en-US" sz="1800" dirty="0" err="1" smtClean="0"/>
              <a:t>Menghitung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per </a:t>
            </a:r>
            <a:r>
              <a:rPr lang="en-US" sz="1800" dirty="0" err="1" smtClean="0"/>
              <a:t>minggu</a:t>
            </a:r>
            <a:r>
              <a:rPr lang="en-US" sz="1800" dirty="0" smtClean="0"/>
              <a:t> (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periode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lainnya</a:t>
            </a:r>
            <a:r>
              <a:rPr lang="en-US" sz="1800" dirty="0" smtClean="0"/>
              <a:t>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kerja</a:t>
            </a:r>
            <a:r>
              <a:rPr lang="en-US" sz="1800" dirty="0" smtClean="0"/>
              <a:t>.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sejajar</a:t>
            </a:r>
            <a:r>
              <a:rPr lang="en-US" sz="1800" dirty="0" smtClean="0"/>
              <a:t> </a:t>
            </a:r>
            <a:r>
              <a:rPr lang="en-US" sz="1800" dirty="0" err="1" smtClean="0"/>
              <a:t>sepanjang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, formula </a:t>
            </a:r>
            <a:r>
              <a:rPr lang="en-US" sz="1800" dirty="0" err="1" smtClean="0"/>
              <a:t>berikut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err="1" smtClean="0"/>
              <a:t>Menggunakan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saat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, </a:t>
            </a:r>
            <a:r>
              <a:rPr lang="en-US" sz="1800" dirty="0" err="1" smtClean="0"/>
              <a:t>temukan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jaringan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. </a:t>
            </a:r>
            <a:r>
              <a:rPr lang="en-US" sz="1800" dirty="0" err="1" smtClean="0"/>
              <a:t>Identifikasi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aktivitas-aktivitas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, </a:t>
            </a:r>
            <a:r>
              <a:rPr lang="en-US" sz="1800" dirty="0" err="1" smtClean="0"/>
              <a:t>kemudian</a:t>
            </a:r>
            <a:r>
              <a:rPr lang="en-US" sz="1800" dirty="0" smtClean="0"/>
              <a:t> 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yang (a) </a:t>
            </a:r>
            <a:r>
              <a:rPr lang="en-US" sz="1800" dirty="0" err="1" smtClean="0"/>
              <a:t>masih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dipersingkat</a:t>
            </a:r>
            <a:r>
              <a:rPr lang="en-US" sz="1800" dirty="0" smtClean="0"/>
              <a:t> (</a:t>
            </a:r>
            <a:r>
              <a:rPr lang="en-US" sz="1800" i="1" dirty="0" smtClean="0"/>
              <a:t>crashed) 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(b)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per </a:t>
            </a:r>
            <a:r>
              <a:rPr lang="en-US" sz="1800" dirty="0" err="1" smtClean="0"/>
              <a:t>periode</a:t>
            </a:r>
            <a:r>
              <a:rPr lang="en-US" sz="1800" dirty="0" smtClean="0"/>
              <a:t> yang paling </a:t>
            </a:r>
            <a:r>
              <a:rPr lang="en-US" sz="1800" dirty="0" err="1" smtClean="0"/>
              <a:t>kecil</a:t>
            </a:r>
            <a:r>
              <a:rPr lang="en-US" sz="1800" dirty="0" smtClean="0"/>
              <a:t>. 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, </a:t>
            </a:r>
            <a:r>
              <a:rPr lang="en-US" sz="1800" dirty="0" err="1" smtClean="0"/>
              <a:t>pilih</a:t>
            </a:r>
            <a:r>
              <a:rPr lang="en-US" sz="1800" dirty="0" smtClean="0"/>
              <a:t> </a:t>
            </a:r>
            <a:r>
              <a:rPr lang="en-US" sz="1800" dirty="0" err="1" smtClean="0"/>
              <a:t>salah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 </a:t>
            </a:r>
            <a:r>
              <a:rPr lang="en-US" sz="1800" dirty="0" err="1" smtClean="0"/>
              <a:t>dimana</a:t>
            </a:r>
            <a:r>
              <a:rPr lang="en-US" sz="1800" dirty="0" smtClean="0"/>
              <a:t> (a)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dipilih</a:t>
            </a:r>
            <a:r>
              <a:rPr lang="en-US" sz="1800" dirty="0" smtClean="0"/>
              <a:t> </a:t>
            </a:r>
            <a:r>
              <a:rPr lang="en-US" sz="1800" dirty="0" err="1" smtClean="0"/>
              <a:t>masih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dipercepat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(b) total </a:t>
            </a:r>
            <a:r>
              <a:rPr lang="en-US" sz="1800" dirty="0" err="1" smtClean="0"/>
              <a:t>biaya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per </a:t>
            </a:r>
            <a:r>
              <a:rPr lang="en-US" sz="1800" dirty="0" err="1" smtClean="0"/>
              <a:t>periode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dipilih</a:t>
            </a:r>
            <a:r>
              <a:rPr lang="en-US" sz="1800" dirty="0" smtClean="0"/>
              <a:t>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yang paling </a:t>
            </a:r>
            <a:r>
              <a:rPr lang="en-US" sz="1800" dirty="0" err="1" smtClean="0"/>
              <a:t>kecil</a:t>
            </a:r>
            <a:endParaRPr lang="en-US" sz="1800" dirty="0" smtClean="0"/>
          </a:p>
          <a:p>
            <a:r>
              <a:rPr lang="en-US" sz="1800" dirty="0" err="1" smtClean="0"/>
              <a:t>Perbarui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aktivitas</a:t>
            </a:r>
            <a:r>
              <a:rPr lang="en-US" sz="1800" dirty="0" smtClean="0"/>
              <a:t>.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tenggat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diinginkan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tercapai</a:t>
            </a:r>
            <a:r>
              <a:rPr lang="en-US" sz="1800" dirty="0" smtClean="0"/>
              <a:t>, </a:t>
            </a:r>
            <a:r>
              <a:rPr lang="en-US" sz="1800" dirty="0" err="1" smtClean="0"/>
              <a:t>berhenti</a:t>
            </a:r>
            <a:r>
              <a:rPr lang="en-US" sz="1800" dirty="0" smtClean="0"/>
              <a:t>.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, </a:t>
            </a:r>
            <a:r>
              <a:rPr lang="en-US" sz="1800" dirty="0" err="1" smtClean="0"/>
              <a:t>kembali</a:t>
            </a:r>
            <a:r>
              <a:rPr lang="en-US" sz="1800" dirty="0" smtClean="0"/>
              <a:t> </a:t>
            </a:r>
            <a:r>
              <a:rPr lang="en-US" sz="1800" dirty="0" err="1" smtClean="0"/>
              <a:t>kelangkah</a:t>
            </a:r>
            <a:r>
              <a:rPr lang="en-US" sz="1800" dirty="0" smtClean="0"/>
              <a:t> 2.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id-ID" sz="1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14600"/>
            <a:ext cx="48768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Algerian" pitchFamily="82" charset="0"/>
              </a:rPr>
              <a:t>Sebuah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tinjauan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terhadap</a:t>
            </a:r>
            <a:r>
              <a:rPr lang="en-US" sz="3200" dirty="0" smtClean="0">
                <a:latin typeface="Algerian" pitchFamily="82" charset="0"/>
              </a:rPr>
              <a:t> pert </a:t>
            </a:r>
            <a:r>
              <a:rPr lang="en-US" sz="3200" dirty="0" err="1" smtClean="0">
                <a:latin typeface="Algerian" pitchFamily="82" charset="0"/>
              </a:rPr>
              <a:t>dan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cpm</a:t>
            </a:r>
            <a:endParaRPr lang="fr-CA" sz="3200" dirty="0" smtClean="0">
              <a:solidFill>
                <a:srgbClr val="996721"/>
              </a:solidFill>
              <a:latin typeface="Algerian" pitchFamily="82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68915"/>
          </a:xfrm>
        </p:spPr>
        <p:txBody>
          <a:bodyPr/>
          <a:lstStyle/>
          <a:p>
            <a:pPr>
              <a:buNone/>
            </a:pPr>
            <a:r>
              <a:rPr lang="en-US" sz="2200" b="1" dirty="0" err="1" smtClean="0"/>
              <a:t>Keunggulan</a:t>
            </a:r>
            <a:r>
              <a:rPr lang="en-US" sz="2200" b="1" dirty="0" smtClean="0"/>
              <a:t> </a:t>
            </a:r>
          </a:p>
          <a:p>
            <a:r>
              <a:rPr lang="en-US" sz="2200" dirty="0" err="1" smtClean="0"/>
              <a:t>sangat</a:t>
            </a:r>
            <a:r>
              <a:rPr lang="en-US" sz="2200" dirty="0" smtClean="0"/>
              <a:t> </a:t>
            </a:r>
            <a:r>
              <a:rPr lang="en-US" sz="2200" dirty="0" err="1" smtClean="0"/>
              <a:t>berguna</a:t>
            </a:r>
            <a:r>
              <a:rPr lang="en-US" sz="2200" dirty="0" smtClean="0"/>
              <a:t> </a:t>
            </a:r>
            <a:r>
              <a:rPr lang="en-US" sz="2200" dirty="0" err="1" smtClean="0"/>
              <a:t>ketika</a:t>
            </a:r>
            <a:r>
              <a:rPr lang="en-US" sz="2200" dirty="0" smtClean="0"/>
              <a:t>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jadwal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mengendalikan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besar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Konsep</a:t>
            </a:r>
            <a:r>
              <a:rPr lang="en-US" sz="2200" dirty="0" smtClean="0"/>
              <a:t> yang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matematis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sulit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Jaringan</a:t>
            </a:r>
            <a:r>
              <a:rPr lang="en-US" sz="2200" dirty="0" smtClean="0"/>
              <a:t> </a:t>
            </a:r>
            <a:r>
              <a:rPr lang="en-US" sz="2200" dirty="0" err="1" smtClean="0"/>
              <a:t>grafik</a:t>
            </a:r>
            <a:r>
              <a:rPr lang="en-US" sz="2200" dirty="0" smtClean="0"/>
              <a:t> </a:t>
            </a:r>
            <a:r>
              <a:rPr lang="en-US" sz="2200" dirty="0" err="1" smtClean="0"/>
              <a:t>membantu</a:t>
            </a:r>
            <a:r>
              <a:rPr lang="en-US" sz="2200" dirty="0" smtClean="0"/>
              <a:t> </a:t>
            </a:r>
            <a:r>
              <a:rPr lang="en-US" sz="2200" dirty="0" err="1" smtClean="0"/>
              <a:t>menekankan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antara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jalur</a:t>
            </a:r>
            <a:r>
              <a:rPr lang="en-US" sz="2200" dirty="0" smtClean="0"/>
              <a:t> </a:t>
            </a:r>
            <a:r>
              <a:rPr lang="en-US" sz="2200" dirty="0" err="1" smtClean="0"/>
              <a:t>kritis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</a:t>
            </a:r>
            <a:r>
              <a:rPr lang="en-US" sz="2200" dirty="0" err="1" smtClean="0"/>
              <a:t>perpanjangan</a:t>
            </a:r>
            <a:r>
              <a:rPr lang="en-US" sz="2200" dirty="0" smtClean="0"/>
              <a:t> </a:t>
            </a:r>
            <a:r>
              <a:rPr lang="en-US" sz="2200" dirty="0" err="1" smtClean="0"/>
              <a:t>membantu</a:t>
            </a:r>
            <a:r>
              <a:rPr lang="en-US" sz="2200" dirty="0" smtClean="0"/>
              <a:t> </a:t>
            </a:r>
            <a:r>
              <a:rPr lang="en-US" sz="2200" dirty="0" err="1" smtClean="0"/>
              <a:t>menentukan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aktivitas-aktivitas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diperhatikan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dekat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Dokumentasi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grafik</a:t>
            </a:r>
            <a:r>
              <a:rPr lang="en-US" sz="2200" dirty="0" smtClean="0"/>
              <a:t>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siapa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bertanggung</a:t>
            </a:r>
            <a:r>
              <a:rPr lang="en-US" sz="2200" dirty="0" smtClean="0"/>
              <a:t> </a:t>
            </a:r>
            <a:r>
              <a:rPr lang="en-US" sz="2200" dirty="0" err="1" smtClean="0"/>
              <a:t>jawab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diterapkan</a:t>
            </a:r>
            <a:r>
              <a:rPr lang="en-US" sz="2200" dirty="0" smtClean="0"/>
              <a:t> </a:t>
            </a:r>
            <a:r>
              <a:rPr lang="en-US" sz="2200" dirty="0" err="1" smtClean="0"/>
              <a:t>ke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macam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Berguna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mengawasi</a:t>
            </a:r>
            <a:r>
              <a:rPr lang="en-US" sz="2200" dirty="0" smtClean="0"/>
              <a:t> </a:t>
            </a:r>
            <a:r>
              <a:rPr lang="en-US" sz="2200" dirty="0" err="1" smtClean="0"/>
              <a:t>bukan</a:t>
            </a:r>
            <a:r>
              <a:rPr lang="en-US" sz="2200" dirty="0" smtClean="0"/>
              <a:t> </a:t>
            </a:r>
            <a:r>
              <a:rPr lang="en-US" sz="2200" dirty="0" err="1" smtClean="0"/>
              <a:t>hanya</a:t>
            </a:r>
            <a:r>
              <a:rPr lang="en-US" sz="2200" dirty="0" smtClean="0"/>
              <a:t> </a:t>
            </a:r>
            <a:r>
              <a:rPr lang="en-US" sz="2200" dirty="0" err="1" smtClean="0"/>
              <a:t>jadwal</a:t>
            </a:r>
            <a:r>
              <a:rPr lang="en-US" sz="2200" dirty="0" smtClean="0"/>
              <a:t>, </a:t>
            </a:r>
            <a:r>
              <a:rPr lang="en-US" sz="2200" dirty="0" err="1" smtClean="0"/>
              <a:t>tetapi</a:t>
            </a:r>
            <a:r>
              <a:rPr lang="en-US" sz="2200" dirty="0" smtClean="0"/>
              <a:t>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biaya</a:t>
            </a:r>
            <a:r>
              <a:rPr lang="en-US" sz="2200" dirty="0" smtClean="0"/>
              <a:t>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14348" y="571480"/>
            <a:ext cx="8229600" cy="48831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Batasan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benar-benar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independen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stabil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hubungannya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Estimasi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subjektif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dipalsukan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optimis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pesimis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terpisahkan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menempatkan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terlalu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terpanjang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kritis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fr-CA" sz="2400" dirty="0" smtClean="0">
              <a:solidFill>
                <a:srgbClr val="9967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543692" cy="1131910"/>
          </a:xfrm>
        </p:spPr>
        <p:txBody>
          <a:bodyPr/>
          <a:lstStyle/>
          <a:p>
            <a:r>
              <a:rPr lang="en-US" sz="3200" dirty="0" err="1" smtClean="0">
                <a:latin typeface="Algerian" pitchFamily="82" charset="0"/>
              </a:rPr>
              <a:t>Profil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perusahaan</a:t>
            </a:r>
            <a:r>
              <a:rPr lang="en-US" sz="3200" dirty="0" smtClean="0">
                <a:latin typeface="Algerian" pitchFamily="82" charset="0"/>
              </a:rPr>
              <a:t> global :  </a:t>
            </a:r>
            <a:r>
              <a:rPr lang="en-US" sz="3200" dirty="0" err="1" smtClean="0">
                <a:latin typeface="Algerian" pitchFamily="82" charset="0"/>
              </a:rPr>
              <a:t>bechtel</a:t>
            </a:r>
            <a:r>
              <a:rPr lang="en-US" sz="3200" dirty="0" smtClean="0">
                <a:latin typeface="Algerian" pitchFamily="82" charset="0"/>
              </a:rPr>
              <a:t> group</a:t>
            </a:r>
            <a:endParaRPr lang="fr-CA" sz="3200" dirty="0" smtClean="0">
              <a:solidFill>
                <a:srgbClr val="996721"/>
              </a:solidFill>
              <a:latin typeface="Algerian" pitchFamily="82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Bechel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Group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berusia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ke-115 yang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berbasis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San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Fransisco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merupakan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pengelola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pertama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utama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dunia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konstruksi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besar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proyek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teknik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Bechel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terkenal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prestasi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konstruksinya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Hoover Dam, Boston Central Artery/Tunnel,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pembangunan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ulang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infrastruktur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minyak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gas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kuwait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setelah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invasi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Irak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1990.</a:t>
            </a:r>
          </a:p>
          <a:p>
            <a:pPr eaLnBrk="1" hangingPunct="1">
              <a:buNone/>
            </a:pPr>
            <a:endParaRPr lang="fr-CA" sz="2800" dirty="0" smtClean="0">
              <a:solidFill>
                <a:srgbClr val="99672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lgerian" pitchFamily="82" charset="0"/>
              </a:rPr>
              <a:t>ARTI PENTING MANAJEMEN PROYEK</a:t>
            </a:r>
            <a:endParaRPr lang="id-ID" sz="3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Perencanaan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Pengendalian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lgerian" pitchFamily="82" charset="0"/>
              </a:rPr>
              <a:t>Perencanaan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proyek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Pengorganisasian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project organization)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pengorganisasian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dibentuk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program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majemen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perhatian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Syarat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pengorganisasian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tujuan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spesifik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tenggat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Pekerjaan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berisikan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tugas-tugas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rumit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terkait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sementara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mempersingkat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organisani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Penentuan</a:t>
            </a:r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jadwal</a:t>
            </a:r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proyek</a:t>
            </a:r>
            <a:endParaRPr lang="en-US" sz="36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pepular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gantt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Gantt (Gantt chart)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murah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direncanakan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Urutan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kinerja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didokumentasikan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kativitas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diestimasi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dicatat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keselurahan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dikembangkan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C000"/>
                </a:solidFill>
                <a:latin typeface="Algerian" pitchFamily="82" charset="0"/>
              </a:rPr>
              <a:t>TUJUAN JADWAL PROYEK</a:t>
            </a:r>
            <a:endParaRPr lang="id-ID" sz="36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Menunjukkan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proyek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Mengindentifikasikan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diutamakan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pengaturan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realistik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estimasi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aktivitas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menjadikan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penggunaan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uang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material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mengidentifikasikan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kemacetan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id-ID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lgerian" pitchFamily="82" charset="0"/>
              </a:rPr>
              <a:t>Pengendalian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proyek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manajemen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pengawasan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anggaran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Program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Primavera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MacProject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MindView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HP Project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Fast Track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Microsoft Project</a:t>
            </a:r>
          </a:p>
          <a:p>
            <a:pPr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lgerian" pitchFamily="82" charset="0"/>
              </a:rPr>
              <a:t>Hasil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laporan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dari</a:t>
            </a:r>
            <a:r>
              <a:rPr lang="en-US" sz="3600" dirty="0" smtClean="0">
                <a:latin typeface="Algerian" pitchFamily="82" charset="0"/>
              </a:rPr>
              <a:t> program-program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Perincian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detail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total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buruh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distribusi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Rangkuman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fungsional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Peramalan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mentah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pengeluaran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varian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status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z="3600" dirty="0" err="1" smtClean="0">
                <a:latin typeface="Algerian" pitchFamily="82" charset="0"/>
              </a:rPr>
              <a:t>Teknik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manajemen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proyek</a:t>
            </a:r>
            <a:r>
              <a:rPr lang="en-US" sz="3600" dirty="0" smtClean="0">
                <a:latin typeface="Algerian" pitchFamily="82" charset="0"/>
              </a:rPr>
              <a:t>: pert </a:t>
            </a:r>
            <a:r>
              <a:rPr lang="en-US" sz="3600" dirty="0" err="1" smtClean="0">
                <a:latin typeface="Algerian" pitchFamily="82" charset="0"/>
              </a:rPr>
              <a:t>dan</a:t>
            </a:r>
            <a:r>
              <a:rPr lang="en-US" sz="3600" dirty="0" smtClean="0">
                <a:latin typeface="Algerian" pitchFamily="82" charset="0"/>
              </a:rPr>
              <a:t> </a:t>
            </a:r>
            <a:r>
              <a:rPr lang="en-US" sz="3600" dirty="0" err="1" smtClean="0">
                <a:latin typeface="Algerian" pitchFamily="82" charset="0"/>
              </a:rPr>
              <a:t>cpm</a:t>
            </a:r>
            <a:endParaRPr lang="id-ID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571901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CPM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sbb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menyiapkan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struktur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perincian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hubungan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antaraktivitas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menghubungkan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estimasi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jaringan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merencanakan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mengawasi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mengendalikan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proyek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52</TotalTime>
  <Words>532</Words>
  <Application>Microsoft Office PowerPoint</Application>
  <PresentationFormat>On-screen Show (4:3)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Algerian</vt:lpstr>
      <vt:lpstr>Arial</vt:lpstr>
      <vt:lpstr>Baskerville Old Face</vt:lpstr>
      <vt:lpstr>Calibri</vt:lpstr>
      <vt:lpstr>Tahoma</vt:lpstr>
      <vt:lpstr>Times New Roman</vt:lpstr>
      <vt:lpstr>159</vt:lpstr>
      <vt:lpstr>BAB 3 MANAJEMEN PROYEK</vt:lpstr>
      <vt:lpstr>Profil perusahaan global :  bechtel group</vt:lpstr>
      <vt:lpstr>ARTI PENTING MANAJEMEN PROYEK</vt:lpstr>
      <vt:lpstr>Perencanaan proyek</vt:lpstr>
      <vt:lpstr>Penentuan jadwal proyek</vt:lpstr>
      <vt:lpstr>TUJUAN JADWAL PROYEK</vt:lpstr>
      <vt:lpstr>Pengendalian proyek</vt:lpstr>
      <vt:lpstr>Hasil laporan dari program-program</vt:lpstr>
      <vt:lpstr>Teknik manajemen proyek: pert dan cpm</vt:lpstr>
      <vt:lpstr>Menentukan jadwal proyek</vt:lpstr>
      <vt:lpstr>VARIABILITAS DALAM WAKTU AKTIVITAS</vt:lpstr>
      <vt:lpstr>Tiga estimasi waktu dalam pert</vt:lpstr>
      <vt:lpstr>Trade-off dan mempersingkat biaya-waktu proyek</vt:lpstr>
      <vt:lpstr>Mempersingkat suatu proyek melibatkan empat langkah sebagai berikut</vt:lpstr>
      <vt:lpstr>Sebuah tinjauan terhadap pert dan cpm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sony</dc:creator>
  <cp:lastModifiedBy>V A I O</cp:lastModifiedBy>
  <cp:revision>10</cp:revision>
  <dcterms:created xsi:type="dcterms:W3CDTF">2011-10-25T14:38:42Z</dcterms:created>
  <dcterms:modified xsi:type="dcterms:W3CDTF">2019-09-15T07:15:36Z</dcterms:modified>
</cp:coreProperties>
</file>