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0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8852C-E98B-4A0F-97AB-8A9E0750A7DB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3EB7-004E-4465-B097-21E6721AD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589" y="1872552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SISTEM MIKROPROSESOR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789" y="4352227"/>
            <a:ext cx="6858000" cy="1655762"/>
          </a:xfrm>
        </p:spPr>
        <p:txBody>
          <a:bodyPr/>
          <a:lstStyle/>
          <a:p>
            <a:r>
              <a:rPr lang="en-US" dirty="0"/>
              <a:t>ANTARMUKA KEYPAD 4X4</a:t>
            </a:r>
          </a:p>
        </p:txBody>
      </p:sp>
      <p:pic>
        <p:nvPicPr>
          <p:cNvPr id="4" name="Picture 2" descr="Atmel AVR">
            <a:extLst>
              <a:ext uri="{FF2B5EF4-FFF2-40B4-BE49-F238E27FC236}">
                <a16:creationId xmlns:a16="http://schemas.microsoft.com/office/drawing/2014/main" id="{746B52E0-4189-462C-80D5-0DC71BEC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8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tj4MExtLGV4u5IT5sMnhEQFHp1uaGKGj1fumqizHjJm68kNzKD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63" y="1503830"/>
            <a:ext cx="3918884" cy="41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ANTARMUKA KEYPAD 4X4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KONFIGURASI KEYPAD 4X4</a:t>
            </a:r>
          </a:p>
          <a:p>
            <a:r>
              <a:rPr lang="en-US" dirty="0"/>
              <a:t>PENDETEKSIAN PENEKANAN TOMBOL</a:t>
            </a:r>
          </a:p>
          <a:p>
            <a:r>
              <a:rPr lang="en-US" dirty="0"/>
              <a:t>CONTOH PENERAPAN DAN PEMROGRAMAN KEYPAD 4X4</a:t>
            </a:r>
          </a:p>
        </p:txBody>
      </p:sp>
    </p:spTree>
    <p:extLst>
      <p:ext uri="{BB962C8B-B14F-4D97-AF65-F5344CB8AC3E}">
        <p14:creationId xmlns:p14="http://schemas.microsoft.com/office/powerpoint/2010/main" val="72730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KONFIGURASI KEYPAD 4X4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6" y="1801776"/>
            <a:ext cx="4846441" cy="43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KONFIGURASI KEYPAD 4X4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Keypad 4x4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keypad </a:t>
            </a:r>
            <a:r>
              <a:rPr lang="en-US" dirty="0" err="1"/>
              <a:t>heksadesimal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16 </a:t>
            </a:r>
            <a:r>
              <a:rPr lang="en-US" dirty="0" err="1"/>
              <a:t>tombol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0-9 </a:t>
            </a:r>
            <a:r>
              <a:rPr lang="en-US" dirty="0" err="1"/>
              <a:t>dan</a:t>
            </a:r>
            <a:r>
              <a:rPr lang="en-US" dirty="0"/>
              <a:t> A-F.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‘*’ </a:t>
            </a:r>
            <a:r>
              <a:rPr lang="en-US" dirty="0" err="1"/>
              <a:t>dan</a:t>
            </a:r>
            <a:r>
              <a:rPr lang="en-US" dirty="0"/>
              <a:t> ‘#’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/</a:t>
            </a:r>
            <a:r>
              <a:rPr lang="en-US" dirty="0" err="1"/>
              <a:t>huruf</a:t>
            </a:r>
            <a:r>
              <a:rPr lang="en-US" dirty="0"/>
              <a:t> ‘E’ </a:t>
            </a:r>
            <a:r>
              <a:rPr lang="en-US" dirty="0" err="1"/>
              <a:t>dan</a:t>
            </a:r>
            <a:r>
              <a:rPr lang="en-US" dirty="0"/>
              <a:t> ‘F’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9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keypad 4x4.</a:t>
            </a:r>
          </a:p>
          <a:p>
            <a:r>
              <a:rPr lang="en-US" dirty="0"/>
              <a:t>Scanning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50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77" y="1893897"/>
            <a:ext cx="3679937" cy="3525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1825625"/>
            <a:ext cx="52040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SCANNING KOLOM</a:t>
            </a:r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:</a:t>
            </a:r>
          </a:p>
          <a:p>
            <a:r>
              <a:rPr lang="en-US" dirty="0"/>
              <a:t>Set </a:t>
            </a:r>
            <a:r>
              <a:rPr lang="en-US" dirty="0" err="1"/>
              <a:t>kondisi</a:t>
            </a:r>
            <a:r>
              <a:rPr lang="en-US" dirty="0"/>
              <a:t> PORTC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1111111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PORTC </a:t>
            </a:r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PC3 </a:t>
            </a:r>
            <a:r>
              <a:rPr lang="en-US" sz="1700" dirty="0" err="1"/>
              <a:t>menjadi</a:t>
            </a:r>
            <a:r>
              <a:rPr lang="en-US" sz="1700" dirty="0"/>
              <a:t> = 0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1 </a:t>
            </a:r>
            <a:r>
              <a:rPr lang="en-US" sz="1700" dirty="0" err="1"/>
              <a:t>tertekan</a:t>
            </a:r>
            <a:endParaRPr lang="en-US" sz="1700" dirty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PC2 </a:t>
            </a:r>
            <a:r>
              <a:rPr lang="en-US" sz="1700" dirty="0" err="1"/>
              <a:t>menjadi</a:t>
            </a:r>
            <a:r>
              <a:rPr lang="en-US" sz="1700" dirty="0"/>
              <a:t> = 0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4 </a:t>
            </a:r>
            <a:r>
              <a:rPr lang="en-US" sz="1700" dirty="0" err="1"/>
              <a:t>tertekan</a:t>
            </a:r>
            <a:endParaRPr lang="en-US" sz="1700" dirty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PC1 </a:t>
            </a:r>
            <a:r>
              <a:rPr lang="en-US" sz="1700" dirty="0" err="1"/>
              <a:t>menjadi</a:t>
            </a:r>
            <a:r>
              <a:rPr lang="en-US" sz="1700" dirty="0"/>
              <a:t> = 0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7 </a:t>
            </a:r>
            <a:r>
              <a:rPr lang="en-US" sz="1700" dirty="0" err="1"/>
              <a:t>tertekan</a:t>
            </a:r>
            <a:endParaRPr lang="en-US" sz="1700" dirty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PC0 </a:t>
            </a:r>
            <a:r>
              <a:rPr lang="en-US" sz="1700" dirty="0" err="1"/>
              <a:t>menjadi</a:t>
            </a:r>
            <a:r>
              <a:rPr lang="en-US" sz="1700" dirty="0"/>
              <a:t> = 0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* </a:t>
            </a:r>
            <a:r>
              <a:rPr lang="en-US" sz="1700" dirty="0" err="1"/>
              <a:t>tertekan</a:t>
            </a:r>
            <a:endParaRPr lang="en-US" sz="1700" dirty="0"/>
          </a:p>
          <a:p>
            <a:pPr marL="457200" lvl="1"/>
            <a:r>
              <a:rPr lang="en-US" sz="1700" dirty="0" err="1"/>
              <a:t>Jika</a:t>
            </a:r>
            <a:r>
              <a:rPr lang="en-US" sz="1700" dirty="0"/>
              <a:t> PC3,PC2,PC1,PC0 </a:t>
            </a:r>
            <a:r>
              <a:rPr lang="en-US" sz="1700" dirty="0" err="1"/>
              <a:t>tetap</a:t>
            </a:r>
            <a:r>
              <a:rPr lang="en-US" sz="1700" dirty="0"/>
              <a:t> = 1 </a:t>
            </a:r>
            <a:r>
              <a:rPr lang="en-US" sz="1700" dirty="0" err="1"/>
              <a:t>berarti</a:t>
            </a:r>
            <a:r>
              <a:rPr lang="en-US" sz="1700" dirty="0"/>
              <a:t> </a:t>
            </a:r>
            <a:r>
              <a:rPr lang="en-US" sz="1700" dirty="0" err="1"/>
              <a:t>tidak</a:t>
            </a:r>
            <a:r>
              <a:rPr lang="en-US" sz="1700" dirty="0"/>
              <a:t> </a:t>
            </a:r>
            <a:r>
              <a:rPr lang="en-US" sz="1700" dirty="0" err="1"/>
              <a:t>ada</a:t>
            </a:r>
            <a:r>
              <a:rPr lang="en-US" sz="1700" dirty="0"/>
              <a:t> </a:t>
            </a:r>
            <a:r>
              <a:rPr lang="en-US" sz="1700" dirty="0" err="1"/>
              <a:t>tombol</a:t>
            </a:r>
            <a:r>
              <a:rPr lang="en-US" sz="1700" dirty="0"/>
              <a:t> yang </a:t>
            </a:r>
            <a:r>
              <a:rPr lang="en-US" sz="1700" dirty="0" err="1"/>
              <a:t>tertekan</a:t>
            </a:r>
            <a:r>
              <a:rPr lang="en-US" sz="17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1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825625"/>
            <a:ext cx="5231343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SCANNING KOLOM</a:t>
            </a:r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:</a:t>
            </a:r>
          </a:p>
          <a:p>
            <a:r>
              <a:rPr lang="en-US" dirty="0"/>
              <a:t>Set </a:t>
            </a:r>
            <a:r>
              <a:rPr lang="en-US" dirty="0" err="1"/>
              <a:t>kondisi</a:t>
            </a:r>
            <a:r>
              <a:rPr lang="en-US" dirty="0"/>
              <a:t> PORTC = 1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111111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PORTC </a:t>
            </a:r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PC3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2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PC2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5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PC1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8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PC0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0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PC3,PC2,PC1,PC0 </a:t>
            </a:r>
            <a:r>
              <a:rPr lang="en-US" sz="2100" dirty="0" err="1"/>
              <a:t>tetap</a:t>
            </a:r>
            <a:r>
              <a:rPr lang="en-US" sz="2100" dirty="0"/>
              <a:t> = 1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yang </a:t>
            </a:r>
            <a:r>
              <a:rPr lang="en-US" sz="2100" dirty="0" err="1"/>
              <a:t>tertekan</a:t>
            </a:r>
            <a:r>
              <a:rPr lang="en-US" sz="21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84" y="2178422"/>
            <a:ext cx="3425369" cy="33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7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79" y="1852519"/>
            <a:ext cx="51804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SCANNING KOLOM</a:t>
            </a:r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ketiga</a:t>
            </a:r>
            <a:r>
              <a:rPr lang="en-US" b="1" dirty="0"/>
              <a:t>:</a:t>
            </a:r>
          </a:p>
          <a:p>
            <a:r>
              <a:rPr lang="en-US" dirty="0"/>
              <a:t>Set </a:t>
            </a:r>
            <a:r>
              <a:rPr lang="en-US" dirty="0" err="1"/>
              <a:t>kondisi</a:t>
            </a:r>
            <a:r>
              <a:rPr lang="en-US" dirty="0"/>
              <a:t> PORTC = 11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11111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PORTC </a:t>
            </a:r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PC3 </a:t>
            </a:r>
            <a:r>
              <a:rPr lang="en-US" sz="1900" dirty="0" err="1"/>
              <a:t>menjadi</a:t>
            </a:r>
            <a:r>
              <a:rPr lang="en-US" sz="1900" dirty="0"/>
              <a:t> = 0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3 </a:t>
            </a:r>
            <a:r>
              <a:rPr lang="en-US" sz="1900" dirty="0" err="1"/>
              <a:t>tertekan</a:t>
            </a:r>
            <a:endParaRPr lang="en-US" sz="1900" dirty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PC2 </a:t>
            </a:r>
            <a:r>
              <a:rPr lang="en-US" sz="1900" dirty="0" err="1"/>
              <a:t>menjadi</a:t>
            </a:r>
            <a:r>
              <a:rPr lang="en-US" sz="1900" dirty="0"/>
              <a:t> = 0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6 </a:t>
            </a:r>
            <a:r>
              <a:rPr lang="en-US" sz="1900" dirty="0" err="1"/>
              <a:t>tertekan</a:t>
            </a:r>
            <a:endParaRPr lang="en-US" sz="1900" dirty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PC1 </a:t>
            </a:r>
            <a:r>
              <a:rPr lang="en-US" sz="1900" dirty="0" err="1"/>
              <a:t>menjadi</a:t>
            </a:r>
            <a:r>
              <a:rPr lang="en-US" sz="1900" dirty="0"/>
              <a:t> = 0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9 </a:t>
            </a:r>
            <a:r>
              <a:rPr lang="en-US" sz="1900" dirty="0" err="1"/>
              <a:t>tertekan</a:t>
            </a:r>
            <a:endParaRPr lang="en-US" sz="1900" dirty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PC0 </a:t>
            </a:r>
            <a:r>
              <a:rPr lang="en-US" sz="1900" dirty="0" err="1"/>
              <a:t>menjadi</a:t>
            </a:r>
            <a:r>
              <a:rPr lang="en-US" sz="1900" dirty="0"/>
              <a:t> = 0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# </a:t>
            </a:r>
            <a:r>
              <a:rPr lang="en-US" sz="1900" dirty="0" err="1"/>
              <a:t>tertekan</a:t>
            </a:r>
            <a:endParaRPr lang="en-US" sz="1900" dirty="0"/>
          </a:p>
          <a:p>
            <a:pPr marL="403225" lvl="1"/>
            <a:r>
              <a:rPr lang="en-US" sz="1900" dirty="0" err="1"/>
              <a:t>Jika</a:t>
            </a:r>
            <a:r>
              <a:rPr lang="en-US" sz="1900" dirty="0"/>
              <a:t> PC3,PC2,PC1,PC0 </a:t>
            </a:r>
            <a:r>
              <a:rPr lang="en-US" sz="1900" dirty="0" err="1"/>
              <a:t>tetap</a:t>
            </a:r>
            <a:r>
              <a:rPr lang="en-US" sz="1900" dirty="0"/>
              <a:t> = 1 </a:t>
            </a:r>
            <a:r>
              <a:rPr lang="en-US" sz="1900" dirty="0" err="1"/>
              <a:t>berarti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ada</a:t>
            </a:r>
            <a:r>
              <a:rPr lang="en-US" sz="1900" dirty="0"/>
              <a:t> </a:t>
            </a:r>
            <a:r>
              <a:rPr lang="en-US" sz="1900" dirty="0" err="1"/>
              <a:t>tombol</a:t>
            </a:r>
            <a:r>
              <a:rPr lang="en-US" sz="1900" dirty="0"/>
              <a:t> yang </a:t>
            </a:r>
            <a:r>
              <a:rPr lang="en-US" sz="1900" dirty="0" err="1"/>
              <a:t>tertekan</a:t>
            </a:r>
            <a:r>
              <a:rPr lang="en-US" sz="19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38" y="2675964"/>
            <a:ext cx="3250885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PENDETEKSIAN PENEKANAN TOMBOL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31" y="1690689"/>
            <a:ext cx="527461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SCANNING KOLOM</a:t>
            </a:r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empat</a:t>
            </a:r>
            <a:r>
              <a:rPr lang="en-US" b="1" dirty="0"/>
              <a:t>:</a:t>
            </a:r>
          </a:p>
          <a:p>
            <a:r>
              <a:rPr lang="en-US" dirty="0"/>
              <a:t>Set </a:t>
            </a:r>
            <a:r>
              <a:rPr lang="en-US" dirty="0" err="1"/>
              <a:t>kondisi</a:t>
            </a:r>
            <a:r>
              <a:rPr lang="en-US" dirty="0"/>
              <a:t> PORTC = 111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1111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PORTC </a:t>
            </a:r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PC3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A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PC2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B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PC1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C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PC0 </a:t>
            </a:r>
            <a:r>
              <a:rPr lang="en-US" sz="2100" dirty="0" err="1"/>
              <a:t>menjadi</a:t>
            </a:r>
            <a:r>
              <a:rPr lang="en-US" sz="2100" dirty="0"/>
              <a:t> = 0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D </a:t>
            </a:r>
            <a:r>
              <a:rPr lang="en-US" sz="2100" dirty="0" err="1"/>
              <a:t>tertekan</a:t>
            </a:r>
            <a:endParaRPr lang="en-US" sz="2100" dirty="0"/>
          </a:p>
          <a:p>
            <a:pPr marL="457200" lvl="1"/>
            <a:r>
              <a:rPr lang="en-US" sz="2100" dirty="0" err="1"/>
              <a:t>Jika</a:t>
            </a:r>
            <a:r>
              <a:rPr lang="en-US" sz="2100" dirty="0"/>
              <a:t> PC3,PC2,PC1,PC0 </a:t>
            </a:r>
            <a:r>
              <a:rPr lang="en-US" sz="2100" dirty="0" err="1"/>
              <a:t>tetap</a:t>
            </a:r>
            <a:r>
              <a:rPr lang="en-US" sz="2100" dirty="0"/>
              <a:t> = 1 </a:t>
            </a:r>
            <a:r>
              <a:rPr lang="en-US" sz="2100" dirty="0" err="1"/>
              <a:t>berarti</a:t>
            </a:r>
            <a:r>
              <a:rPr lang="en-US" sz="2100" dirty="0"/>
              <a:t>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tombol</a:t>
            </a:r>
            <a:r>
              <a:rPr lang="en-US" sz="2100" dirty="0"/>
              <a:t> yang </a:t>
            </a:r>
            <a:r>
              <a:rPr lang="en-US" sz="2100" dirty="0" err="1"/>
              <a:t>tertekan</a:t>
            </a:r>
            <a:r>
              <a:rPr lang="en-US" sz="21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41" y="2228626"/>
            <a:ext cx="3384919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7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379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SISTEM MIKROPROSESOR</vt:lpstr>
      <vt:lpstr>ANTARMUKA KEYPAD 4X4</vt:lpstr>
      <vt:lpstr>KONFIGURASI KEYPAD 4X4</vt:lpstr>
      <vt:lpstr>KONFIGURASI KEYPAD 4X4</vt:lpstr>
      <vt:lpstr>PENDETEKSIAN PENEKANAN TOMBOL</vt:lpstr>
      <vt:lpstr>PENDETEKSIAN PENEKANAN TOMBOL</vt:lpstr>
      <vt:lpstr>PENDETEKSIAN PENEKANAN TOMBOL</vt:lpstr>
      <vt:lpstr>PENDETEKSIAN PENEKANAN TOMBOL</vt:lpstr>
      <vt:lpstr>PENDETEKSIAN PENEKANAN TOMBOL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MIKROPROSESOR</dc:title>
  <dc:creator>Lindstrom</dc:creator>
  <cp:lastModifiedBy>Taufiq Nuzwir Nizar</cp:lastModifiedBy>
  <cp:revision>72</cp:revision>
  <dcterms:created xsi:type="dcterms:W3CDTF">2015-04-04T00:57:00Z</dcterms:created>
  <dcterms:modified xsi:type="dcterms:W3CDTF">2017-10-24T07:19:30Z</dcterms:modified>
</cp:coreProperties>
</file>