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3" r:id="rId4"/>
    <p:sldId id="273" r:id="rId5"/>
    <p:sldId id="275" r:id="rId6"/>
    <p:sldId id="276" r:id="rId7"/>
    <p:sldId id="277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F407-2250-4352-B096-CF931DCFC8E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1447800"/>
            <a:ext cx="9144000" cy="541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95400"/>
            <a:ext cx="5638800" cy="3679825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Studio DKV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II</a:t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</a:br>
            <a:endParaRPr lang="en-US" sz="3200" dirty="0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286000"/>
            <a:ext cx="7315200" cy="3679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Perancangan</a:t>
            </a:r>
            <a:r>
              <a:rPr kumimoji="0" lang="en-US" sz="4800" b="1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4800" b="1" i="0" u="none" strike="noStrike" kern="1200" cap="none" spc="-150" normalizeH="0" noProof="0" dirty="0" err="1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Infografis</a:t>
            </a:r>
            <a:r>
              <a:rPr kumimoji="0" lang="en-US" sz="4800" b="1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  </a:t>
            </a:r>
            <a:r>
              <a:rPr kumimoji="0" lang="en-US" sz="4800" b="1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(2)</a:t>
            </a:r>
            <a:r>
              <a:rPr kumimoji="0" lang="en-US" sz="80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/>
            </a:r>
            <a:br>
              <a:rPr kumimoji="0" lang="en-US" sz="80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</a:br>
            <a:endParaRPr kumimoji="0" lang="en-US" sz="8000" b="1" i="0" u="none" strike="noStrike" kern="1200" cap="none" spc="-15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6400800" cy="2667000"/>
          </a:xfrm>
        </p:spPr>
        <p:txBody>
          <a:bodyPr/>
          <a:lstStyle/>
          <a:p>
            <a:pPr algn="l" eaLnBrk="1" hangingPunct="1"/>
            <a:endParaRPr lang="en-US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dirty="0" smtClean="0">
              <a:solidFill>
                <a:srgbClr val="FF0000"/>
              </a:solidFill>
            </a:endParaRPr>
          </a:p>
          <a:p>
            <a:pPr algn="l" eaLnBrk="1" hangingPunct="1"/>
            <a:r>
              <a:rPr lang="en-US" sz="1400" dirty="0" err="1" smtClean="0">
                <a:solidFill>
                  <a:schemeClr val="tx1"/>
                </a:solidFill>
              </a:rPr>
              <a:t>Dosen</a:t>
            </a:r>
            <a:r>
              <a:rPr lang="en-US" sz="1400" dirty="0" smtClean="0">
                <a:solidFill>
                  <a:schemeClr val="tx1"/>
                </a:solidFill>
              </a:rPr>
              <a:t> :</a:t>
            </a:r>
          </a:p>
          <a:p>
            <a:pPr algn="l" eaLnBrk="1" hangingPunct="1"/>
            <a:r>
              <a:rPr lang="en-US" sz="1400" b="1" dirty="0" smtClean="0">
                <a:solidFill>
                  <a:schemeClr val="tx1"/>
                </a:solidFill>
              </a:rPr>
              <a:t>Wantoro, M.Ds</a:t>
            </a:r>
          </a:p>
          <a:p>
            <a:pPr algn="l" eaLnBrk="1" hangingPunct="1"/>
            <a:r>
              <a:rPr lang="en-US" sz="1400" b="1" dirty="0" err="1" smtClean="0">
                <a:solidFill>
                  <a:schemeClr val="tx1"/>
                </a:solidFill>
              </a:rPr>
              <a:t>Arif</a:t>
            </a:r>
            <a:r>
              <a:rPr lang="en-US" sz="1400" b="1" dirty="0" smtClean="0">
                <a:solidFill>
                  <a:schemeClr val="tx1"/>
                </a:solidFill>
              </a:rPr>
              <a:t> Tri </a:t>
            </a:r>
            <a:r>
              <a:rPr lang="en-US" sz="1400" b="1" dirty="0" err="1" smtClean="0">
                <a:solidFill>
                  <a:schemeClr val="tx1"/>
                </a:solidFill>
              </a:rPr>
              <a:t>Cahyadi</a:t>
            </a:r>
            <a:r>
              <a:rPr lang="en-US" sz="1400" b="1" dirty="0" smtClean="0">
                <a:solidFill>
                  <a:schemeClr val="tx1"/>
                </a:solidFill>
              </a:rPr>
              <a:t>, M.Ds</a:t>
            </a:r>
          </a:p>
        </p:txBody>
      </p:sp>
      <p:pic>
        <p:nvPicPr>
          <p:cNvPr id="13314" name="Picture 2" descr="http://www.oxygen-consulting.co.uk/wp-content/uploads/2012/06/times-infographi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97215" cy="1447800"/>
          </a:xfrm>
          <a:prstGeom prst="rect">
            <a:avLst/>
          </a:prstGeom>
          <a:noFill/>
        </p:spPr>
      </p:pic>
      <p:pic>
        <p:nvPicPr>
          <p:cNvPr id="13316" name="Picture 4" descr="http://smarthive.com/wp-content/uploads/2014/05/flight-instruction-illustration-505x3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0"/>
            <a:ext cx="2299179" cy="1447800"/>
          </a:xfrm>
          <a:prstGeom prst="rect">
            <a:avLst/>
          </a:prstGeom>
          <a:noFill/>
        </p:spPr>
      </p:pic>
      <p:pic>
        <p:nvPicPr>
          <p:cNvPr id="13318" name="Picture 6" descr="http://previews.123rf.com/images/arrow/arrow1107/arrow110700001/10025431-Media-Icons-Stock-Photo-icon.jpg"/>
          <p:cNvPicPr>
            <a:picLocks noChangeAspect="1" noChangeArrowheads="1"/>
          </p:cNvPicPr>
          <p:nvPr/>
        </p:nvPicPr>
        <p:blipFill>
          <a:blip r:embed="rId4" cstate="print"/>
          <a:srcRect r="54000" b="62000"/>
          <a:stretch>
            <a:fillRect/>
          </a:stretch>
        </p:blipFill>
        <p:spPr bwMode="auto">
          <a:xfrm>
            <a:off x="3581400" y="0"/>
            <a:ext cx="1752600" cy="1447800"/>
          </a:xfrm>
          <a:prstGeom prst="rect">
            <a:avLst/>
          </a:prstGeom>
          <a:noFill/>
        </p:spPr>
      </p:pic>
      <p:pic>
        <p:nvPicPr>
          <p:cNvPr id="13320" name="Picture 8" descr="http://retaildesignblog.net/wp-content/uploads/2013/04/Voskresenskoe-wayfinding-and-identity-by-Tomat-design-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-1"/>
            <a:ext cx="2133600" cy="1472777"/>
          </a:xfrm>
          <a:prstGeom prst="rect">
            <a:avLst/>
          </a:prstGeom>
          <a:noFill/>
        </p:spPr>
      </p:pic>
      <p:pic>
        <p:nvPicPr>
          <p:cNvPr id="13322" name="Picture 10" descr="https://thisisbravetalk.files.wordpress.com/2013/03/coventgarden595_0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0"/>
            <a:ext cx="2066925" cy="147481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 flipV="1">
            <a:off x="0" y="1447800"/>
            <a:ext cx="9144000" cy="76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2057400"/>
            <a:ext cx="7391400" cy="3679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-15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Review</a:t>
            </a: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Asistensi</a:t>
            </a:r>
            <a:r>
              <a:rPr kumimoji="0" lang="en-US" sz="80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/>
            </a:r>
            <a:br>
              <a:rPr kumimoji="0" lang="en-US" sz="80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</a:br>
            <a:endParaRPr kumimoji="0" lang="en-US" sz="8000" b="1" i="0" u="none" strike="noStrike" kern="1200" cap="none" spc="-15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609600" y="1570037"/>
            <a:ext cx="7467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dirty="0" smtClean="0"/>
              <a:t>	</a:t>
            </a:r>
            <a:r>
              <a:rPr lang="en-US" sz="2800" dirty="0" smtClean="0"/>
              <a:t>1.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sketsa</a:t>
            </a:r>
            <a:endParaRPr lang="en-US" sz="28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	2. </a:t>
            </a:r>
            <a:r>
              <a:rPr lang="en-US" sz="2800" dirty="0" err="1" smtClean="0"/>
              <a:t>Pemilihan</a:t>
            </a:r>
            <a:r>
              <a:rPr lang="en-US" sz="2800" dirty="0" smtClean="0"/>
              <a:t> </a:t>
            </a:r>
            <a:r>
              <a:rPr lang="en-US" sz="2800" dirty="0" err="1" smtClean="0"/>
              <a:t>huruf</a:t>
            </a:r>
            <a:endParaRPr lang="en-US" sz="28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	3. </a:t>
            </a:r>
            <a:r>
              <a:rPr lang="en-US" sz="2800" dirty="0" err="1" smtClean="0"/>
              <a:t>Pemilihan</a:t>
            </a:r>
            <a:r>
              <a:rPr lang="en-US" sz="2800" dirty="0" smtClean="0"/>
              <a:t> </a:t>
            </a:r>
            <a:r>
              <a:rPr lang="en-US" sz="2800" dirty="0" err="1" smtClean="0"/>
              <a:t>warna</a:t>
            </a:r>
            <a:endParaRPr lang="en-US" sz="28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4. </a:t>
            </a:r>
            <a:r>
              <a:rPr lang="en-US" sz="2800" dirty="0" err="1" smtClean="0"/>
              <a:t>Pemilihan</a:t>
            </a:r>
            <a:r>
              <a:rPr lang="en-US" sz="2800" dirty="0" smtClean="0"/>
              <a:t> </a:t>
            </a:r>
            <a:r>
              <a:rPr lang="en-US" sz="2800" dirty="0" err="1" smtClean="0"/>
              <a:t>ilustrasi</a:t>
            </a:r>
            <a:r>
              <a:rPr lang="en-US" sz="2800" dirty="0" smtClean="0"/>
              <a:t>, </a:t>
            </a:r>
            <a:r>
              <a:rPr lang="en-US" sz="2800" dirty="0" err="1" smtClean="0"/>
              <a:t>fotografi</a:t>
            </a:r>
            <a:endParaRPr lang="en-US" sz="28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5. </a:t>
            </a:r>
            <a:r>
              <a:rPr lang="en-US" sz="2800" dirty="0" err="1" smtClean="0"/>
              <a:t>Arah</a:t>
            </a:r>
            <a:r>
              <a:rPr lang="en-US" sz="2800" dirty="0" smtClean="0"/>
              <a:t> </a:t>
            </a:r>
            <a:r>
              <a:rPr lang="en-US" sz="2800" dirty="0" err="1" smtClean="0"/>
              <a:t>baca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hirarki</a:t>
            </a:r>
            <a:r>
              <a:rPr lang="en-US" sz="2800" dirty="0" smtClean="0"/>
              <a:t> visual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 6. </a:t>
            </a:r>
            <a:r>
              <a:rPr lang="en-US" sz="2800" dirty="0" err="1" smtClean="0"/>
              <a:t>Dll</a:t>
            </a:r>
            <a:endParaRPr lang="en-US" sz="2800" dirty="0" smtClean="0"/>
          </a:p>
          <a:p>
            <a:pPr eaLnBrk="1" hangingPunct="1">
              <a:buFont typeface="Arial" charset="0"/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</a:p>
          <a:p>
            <a:pPr eaLnBrk="1" hangingPunct="1">
              <a:buFont typeface="Arial" charset="0"/>
              <a:buNone/>
            </a:pPr>
            <a:endParaRPr lang="en-US" sz="16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371600"/>
            <a:ext cx="7391400" cy="3679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Tugas</a:t>
            </a:r>
            <a:r>
              <a:rPr kumimoji="0" lang="en-US" sz="4400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Infografis</a:t>
            </a:r>
            <a:endParaRPr kumimoji="0" lang="en-US" sz="8000" b="1" i="0" u="none" strike="noStrike" kern="1200" cap="none" spc="-15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152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b="1" dirty="0" smtClean="0">
                <a:solidFill>
                  <a:schemeClr val="accent5">
                    <a:lumMod val="75000"/>
                  </a:schemeClr>
                </a:solidFill>
              </a:rPr>
              <a:t>Brief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Digitalkan</a:t>
            </a:r>
            <a:r>
              <a:rPr lang="en-US" sz="2000" dirty="0" smtClean="0"/>
              <a:t> </a:t>
            </a:r>
            <a:r>
              <a:rPr lang="en-US" sz="2000" dirty="0" err="1" smtClean="0"/>
              <a:t>sketsa</a:t>
            </a:r>
            <a:r>
              <a:rPr lang="en-US" sz="2000" dirty="0" smtClean="0"/>
              <a:t> </a:t>
            </a:r>
            <a:r>
              <a:rPr lang="en-US" sz="2000" dirty="0" err="1" smtClean="0"/>
              <a:t>terpilih</a:t>
            </a:r>
            <a:r>
              <a:rPr lang="en-US" sz="2000" dirty="0" smtClean="0"/>
              <a:t>/</a:t>
            </a:r>
            <a:r>
              <a:rPr lang="en-US" sz="2000" dirty="0" err="1" smtClean="0"/>
              <a:t>terekomendasi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software </a:t>
            </a:r>
            <a:r>
              <a:rPr lang="en-US" sz="2000" dirty="0" err="1" smtClean="0"/>
              <a:t>grafis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kuasai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Image/</a:t>
            </a:r>
            <a:r>
              <a:rPr lang="en-US" sz="2000" dirty="0" err="1" smtClean="0"/>
              <a:t>Foto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memungkinkan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internet. </a:t>
            </a:r>
            <a:r>
              <a:rPr lang="en-US" sz="2000" dirty="0" err="1" smtClean="0"/>
              <a:t>Disarankan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berlisensi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gratis. </a:t>
            </a:r>
            <a:r>
              <a:rPr lang="en-US" sz="2000" dirty="0" err="1" smtClean="0"/>
              <a:t>Perhatikan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kualitas</a:t>
            </a:r>
            <a:r>
              <a:rPr lang="en-US" sz="2000" dirty="0" smtClean="0"/>
              <a:t> </a:t>
            </a:r>
            <a:r>
              <a:rPr lang="en-US" sz="2000" dirty="0" smtClean="0"/>
              <a:t>(saran min. </a:t>
            </a:r>
            <a:r>
              <a:rPr lang="en-US" sz="2000" dirty="0" err="1" smtClean="0"/>
              <a:t>beresolusi</a:t>
            </a:r>
            <a:r>
              <a:rPr lang="en-US" sz="2000" dirty="0" smtClean="0"/>
              <a:t> 300 dpi).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font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smtClean="0"/>
              <a:t>internet. </a:t>
            </a:r>
            <a:r>
              <a:rPr lang="en-US" sz="2000" dirty="0" err="1" smtClean="0"/>
              <a:t>Disarankan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berlisensi</a:t>
            </a:r>
            <a:r>
              <a:rPr lang="en-US" sz="2000" dirty="0" smtClean="0"/>
              <a:t> </a:t>
            </a:r>
            <a:r>
              <a:rPr lang="en-US" sz="2000" dirty="0" smtClean="0"/>
              <a:t>free for Commercial Use. </a:t>
            </a:r>
            <a:r>
              <a:rPr lang="en-US" sz="2000" dirty="0" err="1" smtClean="0"/>
              <a:t>Olahlah</a:t>
            </a:r>
            <a:r>
              <a:rPr lang="en-US" sz="2000" dirty="0" smtClean="0"/>
              <a:t> </a:t>
            </a:r>
            <a:r>
              <a:rPr lang="en-US" sz="2000" dirty="0" err="1" smtClean="0"/>
              <a:t>judul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(</a:t>
            </a:r>
            <a:r>
              <a:rPr lang="en-US" sz="2000" dirty="0" err="1" smtClean="0"/>
              <a:t>Ingat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Tipografi</a:t>
            </a:r>
            <a:r>
              <a:rPr lang="en-US" sz="2000" dirty="0" smtClean="0"/>
              <a:t>).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Ilustrasi</a:t>
            </a:r>
            <a:r>
              <a:rPr lang="en-US" sz="2000" dirty="0" smtClean="0"/>
              <a:t>, </a:t>
            </a:r>
            <a:r>
              <a:rPr lang="en-US" sz="2000" dirty="0" err="1" smtClean="0"/>
              <a:t>Ikon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</a:t>
            </a:r>
            <a:r>
              <a:rPr lang="en-US" sz="2000" dirty="0" err="1" smtClean="0"/>
              <a:t>estetik</a:t>
            </a:r>
            <a:r>
              <a:rPr lang="en-US" sz="2000" dirty="0" smtClean="0"/>
              <a:t> </a:t>
            </a:r>
            <a:r>
              <a:rPr lang="en-US" sz="2000" dirty="0" err="1" smtClean="0"/>
              <a:t>dibuat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848600" cy="5486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File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200" dirty="0" err="1" smtClean="0"/>
              <a:t>Susunan</a:t>
            </a:r>
            <a:r>
              <a:rPr lang="en-US" sz="2200" dirty="0" smtClean="0"/>
              <a:t> </a:t>
            </a:r>
            <a:r>
              <a:rPr lang="en-US" sz="2200" dirty="0" err="1" smtClean="0"/>
              <a:t>halaman</a:t>
            </a:r>
            <a:r>
              <a:rPr lang="en-US" sz="2200" dirty="0" smtClean="0"/>
              <a:t> </a:t>
            </a:r>
            <a:r>
              <a:rPr lang="en-US" sz="2200" dirty="0" err="1" smtClean="0"/>
              <a:t>sbb</a:t>
            </a:r>
            <a:r>
              <a:rPr lang="en-US" sz="2200" dirty="0" smtClean="0"/>
              <a:t>:</a:t>
            </a:r>
          </a:p>
          <a:p>
            <a:pPr marL="457200" indent="-457200">
              <a:buNone/>
              <a:defRPr/>
            </a:pPr>
            <a:r>
              <a:rPr lang="en-US" sz="2200" dirty="0" smtClean="0"/>
              <a:t>	Hal. 1 : Cover (</a:t>
            </a:r>
            <a:r>
              <a:rPr lang="en-US" sz="2200" dirty="0" err="1" smtClean="0"/>
              <a:t>berisi</a:t>
            </a:r>
            <a:r>
              <a:rPr lang="en-US" sz="2200" dirty="0" smtClean="0"/>
              <a:t> </a:t>
            </a:r>
            <a:r>
              <a:rPr lang="en-US" sz="2200" dirty="0" err="1" smtClean="0"/>
              <a:t>nama</a:t>
            </a:r>
            <a:r>
              <a:rPr lang="en-US" sz="2200" dirty="0" smtClean="0"/>
              <a:t>, </a:t>
            </a:r>
            <a:r>
              <a:rPr lang="en-US" sz="2200" dirty="0" err="1" smtClean="0"/>
              <a:t>kelas</a:t>
            </a:r>
            <a:r>
              <a:rPr lang="en-US" sz="2200" dirty="0" smtClean="0"/>
              <a:t>, NIM, </a:t>
            </a:r>
            <a:r>
              <a:rPr lang="en-US" sz="2200" dirty="0" err="1" smtClean="0"/>
              <a:t>gambar</a:t>
            </a:r>
            <a:r>
              <a:rPr lang="en-US" sz="2200" dirty="0" smtClean="0"/>
              <a:t> </a:t>
            </a:r>
            <a:r>
              <a:rPr lang="en-US" sz="2200" dirty="0" err="1" smtClean="0"/>
              <a:t>pasar</a:t>
            </a:r>
            <a:r>
              <a:rPr lang="en-US" sz="2200" dirty="0" smtClean="0"/>
              <a:t>)</a:t>
            </a:r>
          </a:p>
          <a:p>
            <a:pPr marL="457200" indent="-457200">
              <a:buNone/>
              <a:defRPr/>
            </a:pPr>
            <a:r>
              <a:rPr lang="en-US" sz="2200" dirty="0" smtClean="0"/>
              <a:t>	Hal. 2 : Data </a:t>
            </a:r>
            <a:r>
              <a:rPr lang="en-US" sz="2200" dirty="0" err="1" smtClean="0"/>
              <a:t>tema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diangkat</a:t>
            </a:r>
            <a:endParaRPr lang="en-US" sz="2200" dirty="0" smtClean="0"/>
          </a:p>
          <a:p>
            <a:pPr marL="457200" indent="-457200">
              <a:buNone/>
              <a:defRPr/>
            </a:pPr>
            <a:r>
              <a:rPr lang="en-US" sz="2200" dirty="0" smtClean="0"/>
              <a:t>	Hal. 3 : Target </a:t>
            </a:r>
            <a:r>
              <a:rPr lang="en-US" sz="2200" dirty="0" err="1" smtClean="0"/>
              <a:t>Audiens</a:t>
            </a:r>
            <a:endParaRPr lang="en-US" sz="2200" dirty="0" smtClean="0"/>
          </a:p>
          <a:p>
            <a:pPr marL="457200" indent="-457200">
              <a:buNone/>
              <a:defRPr/>
            </a:pPr>
            <a:r>
              <a:rPr lang="en-US" sz="2200" dirty="0" smtClean="0"/>
              <a:t>	Hal. 4 : </a:t>
            </a:r>
            <a:r>
              <a:rPr lang="en-US" sz="2200" dirty="0" err="1" smtClean="0"/>
              <a:t>Moodboard</a:t>
            </a:r>
            <a:endParaRPr lang="en-US" sz="2200" dirty="0" smtClean="0"/>
          </a:p>
          <a:p>
            <a:pPr marL="457200" indent="-457200">
              <a:buNone/>
              <a:defRPr/>
            </a:pPr>
            <a:r>
              <a:rPr lang="en-US" sz="2200" dirty="0" smtClean="0"/>
              <a:t>	Hal. 5 : </a:t>
            </a:r>
            <a:r>
              <a:rPr lang="en-US" sz="2200" dirty="0" err="1" smtClean="0"/>
              <a:t>Sketsa</a:t>
            </a:r>
            <a:r>
              <a:rPr lang="en-US" sz="2200" dirty="0" smtClean="0"/>
              <a:t> </a:t>
            </a:r>
            <a:r>
              <a:rPr lang="en-US" sz="2200" dirty="0" err="1" smtClean="0"/>
              <a:t>terpilih</a:t>
            </a:r>
            <a:r>
              <a:rPr lang="en-US" sz="2200" dirty="0" smtClean="0"/>
              <a:t> (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1 </a:t>
            </a:r>
            <a:r>
              <a:rPr lang="en-US" sz="2200" dirty="0" err="1" smtClean="0"/>
              <a:t>gabungkan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halaman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None/>
              <a:defRPr/>
            </a:pPr>
            <a:r>
              <a:rPr lang="en-US" sz="2200" dirty="0" smtClean="0"/>
              <a:t>	</a:t>
            </a:r>
            <a:r>
              <a:rPr lang="en-US" sz="2200" dirty="0" smtClean="0"/>
              <a:t>Hal</a:t>
            </a:r>
            <a:r>
              <a:rPr lang="en-US" sz="2200" dirty="0" smtClean="0"/>
              <a:t>. 6 : </a:t>
            </a:r>
            <a:r>
              <a:rPr lang="en-US" sz="2200" dirty="0" err="1" smtClean="0"/>
              <a:t>Desain</a:t>
            </a:r>
            <a:r>
              <a:rPr lang="en-US" sz="2200" dirty="0" smtClean="0"/>
              <a:t> digital </a:t>
            </a:r>
            <a:r>
              <a:rPr lang="en-US" sz="2200" dirty="0" err="1" smtClean="0"/>
              <a:t>alternatif</a:t>
            </a:r>
            <a:r>
              <a:rPr lang="en-US" sz="2200" dirty="0" smtClean="0"/>
              <a:t> 1</a:t>
            </a:r>
          </a:p>
          <a:p>
            <a:pPr marL="457200" indent="-457200">
              <a:buNone/>
              <a:defRPr/>
            </a:pPr>
            <a:r>
              <a:rPr lang="en-US" sz="2200" dirty="0" smtClean="0"/>
              <a:t>	</a:t>
            </a:r>
            <a:r>
              <a:rPr lang="en-US" sz="2200" dirty="0" smtClean="0"/>
              <a:t>Hal</a:t>
            </a:r>
            <a:r>
              <a:rPr lang="en-US" sz="2200" dirty="0" smtClean="0"/>
              <a:t>. </a:t>
            </a:r>
            <a:r>
              <a:rPr lang="en-US" sz="2200" dirty="0" smtClean="0"/>
              <a:t>7 </a:t>
            </a:r>
            <a:r>
              <a:rPr lang="en-US" sz="2200" dirty="0" smtClean="0"/>
              <a:t>: </a:t>
            </a:r>
            <a:r>
              <a:rPr lang="en-US" sz="2200" dirty="0" err="1" smtClean="0"/>
              <a:t>Desain</a:t>
            </a:r>
            <a:r>
              <a:rPr lang="en-US" sz="2200" dirty="0" smtClean="0"/>
              <a:t> digital </a:t>
            </a:r>
            <a:r>
              <a:rPr lang="en-US" sz="2200" dirty="0" err="1" smtClean="0"/>
              <a:t>alternatif</a:t>
            </a:r>
            <a:r>
              <a:rPr lang="en-US" sz="2200" dirty="0" smtClean="0"/>
              <a:t> 2</a:t>
            </a:r>
            <a:endParaRPr lang="en-US" sz="2200" dirty="0" smtClean="0"/>
          </a:p>
          <a:p>
            <a:pPr marL="457200" indent="-457200">
              <a:buNone/>
              <a:defRPr/>
            </a:pPr>
            <a:r>
              <a:rPr lang="en-US" sz="2200" dirty="0" smtClean="0"/>
              <a:t>	Hal. </a:t>
            </a:r>
            <a:r>
              <a:rPr lang="en-US" sz="2200" dirty="0" smtClean="0"/>
              <a:t>8 </a:t>
            </a:r>
            <a:r>
              <a:rPr lang="en-US" sz="2200" dirty="0" smtClean="0"/>
              <a:t>: </a:t>
            </a:r>
            <a:r>
              <a:rPr lang="en-US" sz="2200" dirty="0" err="1" smtClean="0"/>
              <a:t>Desain</a:t>
            </a:r>
            <a:r>
              <a:rPr lang="en-US" sz="2200" dirty="0" smtClean="0"/>
              <a:t> digital </a:t>
            </a:r>
            <a:r>
              <a:rPr lang="en-US" sz="2200" dirty="0" err="1" smtClean="0"/>
              <a:t>alternatif</a:t>
            </a:r>
            <a:r>
              <a:rPr lang="en-US" sz="2200" dirty="0" smtClean="0"/>
              <a:t> </a:t>
            </a:r>
            <a:r>
              <a:rPr lang="en-US" sz="2200" dirty="0" smtClean="0"/>
              <a:t>3</a:t>
            </a:r>
            <a:r>
              <a:rPr lang="en-US" sz="2200" dirty="0" smtClean="0"/>
              <a:t> </a:t>
            </a:r>
            <a:endParaRPr lang="en-US" sz="2200" dirty="0" smtClean="0"/>
          </a:p>
          <a:p>
            <a:pPr marL="457200" indent="-457200">
              <a:buFont typeface="Arial" pitchFamily="34" charset="0"/>
              <a:buAutoNum type="arabicPeriod" startAt="2"/>
              <a:defRPr/>
            </a:pPr>
            <a:r>
              <a:rPr lang="en-US" sz="2200" dirty="0" err="1" smtClean="0"/>
              <a:t>Buat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1 file PDF </a:t>
            </a:r>
            <a:r>
              <a:rPr lang="en-US" sz="2200" dirty="0" err="1" smtClean="0"/>
              <a:t>dgn</a:t>
            </a:r>
            <a:r>
              <a:rPr lang="en-US" sz="2200" dirty="0" smtClean="0"/>
              <a:t> format :</a:t>
            </a:r>
            <a:r>
              <a:rPr lang="en-US" sz="2200" b="1" dirty="0" err="1" smtClean="0"/>
              <a:t>Kls_NIM_Nama_Pasar</a:t>
            </a:r>
            <a:r>
              <a:rPr lang="en-US" sz="2200" dirty="0" smtClean="0"/>
              <a:t>. </a:t>
            </a:r>
          </a:p>
          <a:p>
            <a:pPr marL="457200" indent="-457200">
              <a:buFont typeface="Arial" pitchFamily="34" charset="0"/>
              <a:buAutoNum type="arabicPeriod" startAt="2"/>
              <a:defRPr/>
            </a:pPr>
            <a:r>
              <a:rPr lang="en-US" sz="2200" dirty="0" err="1" smtClean="0"/>
              <a:t>Maks</a:t>
            </a:r>
            <a:r>
              <a:rPr lang="en-US" sz="2200" dirty="0" smtClean="0"/>
              <a:t>. </a:t>
            </a:r>
            <a:r>
              <a:rPr lang="en-US" sz="2200" dirty="0" err="1" smtClean="0"/>
              <a:t>Berat</a:t>
            </a:r>
            <a:r>
              <a:rPr lang="en-US" sz="2200" dirty="0" smtClean="0"/>
              <a:t> file 5 MB. </a:t>
            </a:r>
            <a:r>
              <a:rPr lang="en-US" sz="2200" dirty="0" err="1" smtClean="0"/>
              <a:t>Gunakan</a:t>
            </a:r>
            <a:r>
              <a:rPr lang="en-US" sz="2200" dirty="0" smtClean="0"/>
              <a:t> Compressed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perlu</a:t>
            </a:r>
            <a:r>
              <a:rPr lang="en-US" sz="2200" dirty="0" smtClean="0"/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en-US" sz="2200" dirty="0" err="1" smtClean="0"/>
              <a:t>Pengumpulan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grup</a:t>
            </a:r>
            <a:r>
              <a:rPr lang="en-US" sz="2200" dirty="0" smtClean="0"/>
              <a:t> </a:t>
            </a:r>
            <a:r>
              <a:rPr lang="en-US" sz="2200" dirty="0" err="1" smtClean="0"/>
              <a:t>kelas</a:t>
            </a:r>
            <a:r>
              <a:rPr lang="en-US" sz="2200" dirty="0" smtClean="0"/>
              <a:t> </a:t>
            </a:r>
            <a:r>
              <a:rPr lang="en-US" sz="2200" dirty="0" err="1" smtClean="0"/>
              <a:t>pukul</a:t>
            </a:r>
            <a:r>
              <a:rPr lang="en-US" sz="2200" dirty="0" smtClean="0"/>
              <a:t> 13.00-14.00 </a:t>
            </a:r>
            <a:r>
              <a:rPr lang="en-US" sz="2200" dirty="0" err="1" smtClean="0"/>
              <a:t>wib</a:t>
            </a:r>
            <a:endParaRPr lang="en-US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1800" dirty="0" smtClean="0"/>
              <a:t>	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3914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Review</a:t>
            </a:r>
            <a:endParaRPr lang="id-ID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000" dirty="0" smtClean="0"/>
              <a:t>Review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dgn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ganjil</a:t>
            </a:r>
            <a:r>
              <a:rPr lang="en-US" sz="2000" dirty="0" smtClean="0"/>
              <a:t> </a:t>
            </a:r>
            <a:r>
              <a:rPr lang="en-US" sz="2000" dirty="0" err="1" smtClean="0"/>
              <a:t>genap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dosen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bergantian</a:t>
            </a:r>
            <a:r>
              <a:rPr lang="en-US" sz="2000" dirty="0" smtClean="0"/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000" dirty="0" err="1" smtClean="0"/>
              <a:t>Asistensi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perkuliahan</a:t>
            </a:r>
            <a:r>
              <a:rPr lang="en-US" sz="2000" dirty="0" smtClean="0"/>
              <a:t> </a:t>
            </a:r>
            <a:r>
              <a:rPr lang="en-US" sz="2000" dirty="0" err="1" smtClean="0"/>
              <a:t>yan</a:t>
            </a:r>
            <a:r>
              <a:rPr lang="en-US" sz="2000" dirty="0" smtClean="0"/>
              <a:t> </a:t>
            </a:r>
            <a:r>
              <a:rPr lang="en-US" sz="2000" dirty="0" err="1" smtClean="0"/>
              <a:t>ditentukan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dgn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syarat2 </a:t>
            </a:r>
            <a:r>
              <a:rPr lang="en-US" sz="2000" dirty="0" err="1" smtClean="0"/>
              <a:t>diatas</a:t>
            </a:r>
            <a:r>
              <a:rPr lang="en-US" sz="2000" dirty="0" smtClean="0"/>
              <a:t> </a:t>
            </a:r>
            <a:r>
              <a:rPr lang="en-US" sz="2000" b="1" dirty="0" err="1" smtClean="0"/>
              <a:t>merupakan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syarat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kehadiran</a:t>
            </a:r>
            <a:r>
              <a:rPr lang="en-US" sz="20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1800" dirty="0" smtClean="0"/>
              <a:t>	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447800"/>
            <a:ext cx="7391400" cy="3679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Selamat</a:t>
            </a: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 </a:t>
            </a: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Berkarya</a:t>
            </a:r>
            <a:endParaRPr kumimoji="0" lang="en-US" sz="8000" b="1" i="0" u="none" strike="noStrike" kern="1200" cap="none" spc="-15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130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Studio DKV II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Wantoro</cp:lastModifiedBy>
  <cp:revision>90</cp:revision>
  <dcterms:created xsi:type="dcterms:W3CDTF">2016-02-13T14:18:26Z</dcterms:created>
  <dcterms:modified xsi:type="dcterms:W3CDTF">2020-04-16T17:45:47Z</dcterms:modified>
</cp:coreProperties>
</file>