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1" r:id="rId2"/>
    <p:sldId id="272" r:id="rId3"/>
    <p:sldId id="286" r:id="rId4"/>
    <p:sldId id="273" r:id="rId5"/>
    <p:sldId id="274" r:id="rId6"/>
    <p:sldId id="275" r:id="rId7"/>
    <p:sldId id="276" r:id="rId8"/>
    <p:sldId id="277" r:id="rId9"/>
    <p:sldId id="278"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D301BA6-65A2-45E6-94DA-BE3316DCFE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383C921-71D7-4FF2-92B2-E81CEE8A57FE}" type="datetimeFigureOut">
              <a:rPr lang="en-US" smtClean="0"/>
              <a:pPr/>
              <a:t>3/29/2020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D301BA6-65A2-45E6-94DA-BE3316DCFE2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ETIKET</a:t>
            </a:r>
            <a:endParaRPr lang="id-ID" dirty="0"/>
          </a:p>
        </p:txBody>
      </p:sp>
      <p:sp>
        <p:nvSpPr>
          <p:cNvPr id="3" name="Content Placeholder 2"/>
          <p:cNvSpPr>
            <a:spLocks noGrp="1"/>
          </p:cNvSpPr>
          <p:nvPr>
            <p:ph idx="1"/>
          </p:nvPr>
        </p:nvSpPr>
        <p:spPr/>
        <p:txBody>
          <a:bodyPr/>
          <a:lstStyle/>
          <a:p>
            <a:pPr marL="68580" indent="0" algn="ctr">
              <a:buNone/>
            </a:pPr>
            <a:endParaRPr lang="id-ID" dirty="0" smtClean="0"/>
          </a:p>
          <a:p>
            <a:pPr marL="68580" indent="0" algn="ctr">
              <a:buNone/>
            </a:pPr>
            <a:endParaRPr lang="id-ID" dirty="0"/>
          </a:p>
          <a:p>
            <a:pPr marL="68580" indent="0" algn="ctr">
              <a:buNone/>
            </a:pPr>
            <a:r>
              <a:rPr lang="id-ID" dirty="0" smtClean="0"/>
              <a:t>Dosen:</a:t>
            </a:r>
          </a:p>
          <a:p>
            <a:pPr marL="68580" indent="0" algn="ctr">
              <a:buNone/>
            </a:pPr>
            <a:r>
              <a:rPr lang="id-ID" dirty="0" smtClean="0"/>
              <a:t>Dr. Desayu Eka Surya, S.Sos., M.Si, CICS</a:t>
            </a:r>
            <a:endParaRPr lang="id-ID" dirty="0"/>
          </a:p>
        </p:txBody>
      </p:sp>
    </p:spTree>
    <p:extLst>
      <p:ext uri="{BB962C8B-B14F-4D97-AF65-F5344CB8AC3E}">
        <p14:creationId xmlns:p14="http://schemas.microsoft.com/office/powerpoint/2010/main" val="69426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  U  G  A  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MENCARI  ARTIKEL YANG BERKAITAN DENGAN KEPRIBADIAN, ETIKA, ETIKET SERTA PENERAPAN – PENERAPAN ETIKET SERTA DIBUAT KLIPING DAN DILAKUKAN </a:t>
            </a:r>
            <a:r>
              <a:rPr lang="en-US" smtClean="0"/>
              <a:t>PEMBAHASAN  UNTUK DIPERSIAPKAN UNTUK PRESENTASI……..!</a:t>
            </a:r>
            <a:endParaRPr lang="en-US" dirty="0" smtClean="0"/>
          </a:p>
          <a:p>
            <a:endParaRPr lang="en-US" dirty="0" smtClean="0"/>
          </a:p>
          <a:p>
            <a:r>
              <a:rPr lang="en-US" dirty="0" smtClean="0"/>
              <a:t>TERIMA KASIH..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 T I K E T</a:t>
            </a:r>
            <a:endParaRPr lang="en-US" b="1" dirty="0"/>
          </a:p>
        </p:txBody>
      </p:sp>
      <p:sp>
        <p:nvSpPr>
          <p:cNvPr id="3" name="Content Placeholder 2"/>
          <p:cNvSpPr>
            <a:spLocks noGrp="1"/>
          </p:cNvSpPr>
          <p:nvPr>
            <p:ph idx="1"/>
          </p:nvPr>
        </p:nvSpPr>
        <p:spPr/>
        <p:txBody>
          <a:bodyPr>
            <a:normAutofit fontScale="92500"/>
          </a:bodyPr>
          <a:lstStyle/>
          <a:p>
            <a:pPr algn="just">
              <a:buNone/>
            </a:pPr>
            <a:r>
              <a:rPr lang="en-US" b="1" dirty="0" smtClean="0"/>
              <a:t>YAITU :</a:t>
            </a:r>
            <a:r>
              <a:rPr lang="en-US" dirty="0" smtClean="0"/>
              <a:t> MERUPAKAN KUMPULAN TATA CARA DAN SIKAP BAIK DALAM PERGAULAN ANTARMANUSIA YANG BERADAB.</a:t>
            </a:r>
          </a:p>
          <a:p>
            <a:pPr algn="just">
              <a:buNone/>
            </a:pPr>
            <a:r>
              <a:rPr lang="en-US" b="1" dirty="0" smtClean="0"/>
              <a:t>PENDAPAT LAIN MENGATAKAN BAHWA ETIKET ADALAH</a:t>
            </a:r>
            <a:r>
              <a:rPr lang="en-US" dirty="0" smtClean="0"/>
              <a:t> TATA ATURAN SOPAN SANTUN YANG DISETUJUI OLEH MASYARAKAT TERTENTU DAN MENJADI NORMA SERTA PANUTAN DALAM BERTINGKAH LAKU SEBAGAI ANGGOTA MASYARAKAT YANG BAIK DAN MENYENANGKAN.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PENJELASAN ETIKET</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PERKATAAN ETIKET BERASAL DARI BAHASA PERANCIS YAITU NEGARA YANG TERKENAL KARENA TINGGI PERADABAN DAN SOPAN SANTUNNYA. KATA ETIKET MEMPUNYAI RIWAYAT YANG PERLU DIKETAHUI. DICERITAKAN  BAHWA RAJA LOUIS XIV DARI PERANCIS, ADALAH SEORANG RAJA YANG SENANG MENGADAKAN PESTA.DALAM KARTU UNDANGAN TERTERA ATURAN-ATURAN YANG HARUS DIIKUTI,DAN KARTU UNDANGAN INILAH YANG DISEBUT ETIKET.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PERSAMAAN ETIKA DAN ETIKET</a:t>
            </a:r>
            <a:endParaRPr lang="en-US" dirty="0"/>
          </a:p>
        </p:txBody>
      </p:sp>
      <p:sp>
        <p:nvSpPr>
          <p:cNvPr id="3" name="Content Placeholder 2"/>
          <p:cNvSpPr>
            <a:spLocks noGrp="1"/>
          </p:cNvSpPr>
          <p:nvPr>
            <p:ph idx="1"/>
          </p:nvPr>
        </p:nvSpPr>
        <p:spPr/>
        <p:txBody>
          <a:bodyPr/>
          <a:lstStyle/>
          <a:p>
            <a:pPr algn="just">
              <a:buNone/>
            </a:pPr>
            <a:r>
              <a:rPr lang="en-US" b="1" dirty="0" smtClean="0"/>
              <a:t>PERSAMAANNYA ADALAH </a:t>
            </a:r>
            <a:r>
              <a:rPr lang="en-US" dirty="0" smtClean="0"/>
              <a:t>MENGENAI PERILAKU MANUSIA SECARA NORMATIF YANG ETIS. ARTINYA, MEMBERIKAN PEDOMAN ATAU NORMA – NORMA TERTENTU YAITU BAGAIMANA SEHARUSNYA SESEORANG ITU MELAKUKAN PERBUATAN DAN TIDAK MELAKUKAN SESUATU PERBUATAN.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PERBEDAAN ETIKA DAN ETIKET</a:t>
            </a: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ETIKA</a:t>
            </a:r>
            <a:r>
              <a:rPr lang="en-US" dirty="0" smtClean="0"/>
              <a:t> ADALAH NIAT, APAKAH PERBUATAN ITU BOLEH DILAKUKAN ATAU TIDAK SESUAI PERTIMBANGAN NIAT BAIK ATAU BURUK SEBAGAI AKIBATNYA.</a:t>
            </a:r>
          </a:p>
          <a:p>
            <a:pPr marL="514350" indent="-514350">
              <a:buAutoNum type="arabicPeriod"/>
            </a:pPr>
            <a:endParaRPr lang="en-US" dirty="0" smtClean="0"/>
          </a:p>
          <a:p>
            <a:pPr marL="514350" indent="-514350">
              <a:buNone/>
            </a:pPr>
            <a:r>
              <a:rPr lang="en-US" dirty="0" smtClean="0"/>
              <a:t>	</a:t>
            </a:r>
            <a:r>
              <a:rPr lang="en-US" b="1" dirty="0" smtClean="0"/>
              <a:t>ETIKET</a:t>
            </a:r>
            <a:r>
              <a:rPr lang="en-US" dirty="0" smtClean="0"/>
              <a:t> MENETAPKAN CARA UNTUK MELAKUKAN PERBUATAN BENAR SESUAI DENGAN YANG DIHARAPKAN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lgn="just">
              <a:buNone/>
            </a:pPr>
            <a:r>
              <a:rPr lang="en-US" dirty="0" smtClean="0"/>
              <a:t>2. </a:t>
            </a:r>
            <a:r>
              <a:rPr lang="en-US" b="1" dirty="0" smtClean="0"/>
              <a:t>ETIKA ADALAH </a:t>
            </a:r>
            <a:r>
              <a:rPr lang="en-US" dirty="0" smtClean="0"/>
              <a:t>NURANI (BATHINIAH), BAGAIMANA HARUS BERSIKAP ETIS DAN BAIK YANG SESUNGGUHNYA TIMBUL DARI KESADARAN DIRINYA.</a:t>
            </a:r>
          </a:p>
          <a:p>
            <a:pPr algn="just">
              <a:buNone/>
            </a:pPr>
            <a:endParaRPr lang="en-US" dirty="0" smtClean="0"/>
          </a:p>
          <a:p>
            <a:pPr algn="just">
              <a:buNone/>
            </a:pPr>
            <a:r>
              <a:rPr lang="en-US" dirty="0" smtClean="0"/>
              <a:t>	</a:t>
            </a:r>
            <a:r>
              <a:rPr lang="en-US" b="1" dirty="0" smtClean="0"/>
              <a:t>ETIKET ADALAH </a:t>
            </a:r>
            <a:r>
              <a:rPr lang="en-US" dirty="0" smtClean="0"/>
              <a:t>FORMALITAS (LAHIRIAH), TAMPAK DARI SIKAP LUARNYA PENUH DENGAN SOPAN SANTUN DAN KEBAIKAN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3. </a:t>
            </a:r>
            <a:r>
              <a:rPr lang="en-US" b="1" dirty="0" smtClean="0"/>
              <a:t>ETIKA </a:t>
            </a:r>
            <a:r>
              <a:rPr lang="en-US" dirty="0" smtClean="0"/>
              <a:t>BERSIFAT ABSOLUT, ARTINYA TIDAK DAPAT DITAWAR –TAWAR LAGI. KALAU PERBUATAN BAIK MENDAPAT PUJIAN DAN YANG SALAH HARUS MENDAPAT SANKSI.</a:t>
            </a:r>
          </a:p>
          <a:p>
            <a:pPr algn="just">
              <a:buNone/>
            </a:pPr>
            <a:endParaRPr lang="en-US" dirty="0" smtClean="0"/>
          </a:p>
          <a:p>
            <a:pPr algn="just">
              <a:buNone/>
            </a:pPr>
            <a:r>
              <a:rPr lang="en-US" dirty="0" smtClean="0"/>
              <a:t>	</a:t>
            </a:r>
            <a:r>
              <a:rPr lang="en-US" b="1" dirty="0" smtClean="0"/>
              <a:t>ETIKET</a:t>
            </a:r>
            <a:r>
              <a:rPr lang="en-US" dirty="0" smtClean="0"/>
              <a:t> BERSIFAT RELATIF, YAITU HAL YANG DIANGGAP TIDAK SOPAN DALAM SUATU KEBUDAYAAN DAERAH TERTENTU, BELUM TENTU DI DAERAH LAINNYA JUGA TIDAK SOPAN.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lgn="just">
              <a:buNone/>
            </a:pPr>
            <a:r>
              <a:rPr lang="en-US" dirty="0" smtClean="0"/>
              <a:t>4. </a:t>
            </a:r>
            <a:r>
              <a:rPr lang="en-US" b="1" dirty="0" smtClean="0"/>
              <a:t>ETIKA </a:t>
            </a:r>
            <a:r>
              <a:rPr lang="en-US" dirty="0" smtClean="0"/>
              <a:t>BERLAKU TIDAK TERGANTUNG PADA ADA ATAU TIDAKNYA ORANG LAIN YANG HADIR.</a:t>
            </a:r>
          </a:p>
          <a:p>
            <a:pPr algn="just">
              <a:buNone/>
            </a:pPr>
            <a:endParaRPr lang="en-US" dirty="0" smtClean="0"/>
          </a:p>
          <a:p>
            <a:pPr algn="just">
              <a:buNone/>
            </a:pPr>
            <a:r>
              <a:rPr lang="en-US" dirty="0" smtClean="0"/>
              <a:t>	</a:t>
            </a:r>
            <a:r>
              <a:rPr lang="en-US" b="1" dirty="0" smtClean="0"/>
              <a:t>ETIKET</a:t>
            </a:r>
            <a:r>
              <a:rPr lang="en-US" dirty="0" smtClean="0"/>
              <a:t> HANYA BERLAKU JIKA ADA ORANG LAIN YANG HADIR.JIKA TIDAK ADA ORANG LAIN, ETIKET ITU TIDAK BERLAKU.</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ETIKA PROFESI</a:t>
            </a:r>
            <a:endParaRPr lang="en-US" dirty="0"/>
          </a:p>
        </p:txBody>
      </p:sp>
      <p:sp>
        <p:nvSpPr>
          <p:cNvPr id="3" name="Content Placeholder 2"/>
          <p:cNvSpPr>
            <a:spLocks noGrp="1"/>
          </p:cNvSpPr>
          <p:nvPr>
            <p:ph idx="1"/>
          </p:nvPr>
        </p:nvSpPr>
        <p:spPr/>
        <p:txBody>
          <a:bodyPr/>
          <a:lstStyle/>
          <a:p>
            <a:pPr lvl="1">
              <a:buNone/>
            </a:pPr>
            <a:endParaRPr lang="en-US" dirty="0" smtClean="0"/>
          </a:p>
          <a:p>
            <a:pPr lvl="1" algn="just">
              <a:buNone/>
            </a:pPr>
            <a:r>
              <a:rPr lang="en-US" b="1" dirty="0" smtClean="0"/>
              <a:t>PENEMUAN TERBESAR DALAM GENERASI UMAT MANUSIA SEKARANG INI IALAH , BAHWA MANUSIA ITU DAPAT MERUBAH CARA HIDUPNYA DENGAN CARA MERUBAH JALAN PIKIRANNYA</a:t>
            </a:r>
          </a:p>
          <a:p>
            <a:pPr lvl="1">
              <a:buNone/>
            </a:pPr>
            <a:endParaRPr lang="en-US" dirty="0" smtClean="0"/>
          </a:p>
          <a:p>
            <a:pPr lvl="1">
              <a:buNone/>
            </a:pPr>
            <a:r>
              <a:rPr lang="en-US" dirty="0"/>
              <a:t>	</a:t>
            </a:r>
            <a:r>
              <a:rPr lang="en-US" dirty="0" smtClean="0"/>
              <a:t>													(WILLIAM JAMES)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3027</TotalTime>
  <Words>252</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Metro</vt:lpstr>
      <vt:lpstr>ETIKET</vt:lpstr>
      <vt:lpstr>E T I K E T</vt:lpstr>
      <vt:lpstr>PENJELASAN ETIKET</vt:lpstr>
      <vt:lpstr>PERSAMAAN ETIKA DAN ETIKET</vt:lpstr>
      <vt:lpstr>PERBEDAAN ETIKA DAN ETIKET</vt:lpstr>
      <vt:lpstr>LANJUTAN</vt:lpstr>
      <vt:lpstr>LANJUTAN</vt:lpstr>
      <vt:lpstr>LANJUTAN</vt:lpstr>
      <vt:lpstr>ETIKA PROFESI</vt:lpstr>
      <vt:lpstr> T  U  G  A  S</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Universitas Komputer Indonesia</dc:creator>
  <cp:lastModifiedBy>User</cp:lastModifiedBy>
  <cp:revision>89</cp:revision>
  <dcterms:created xsi:type="dcterms:W3CDTF">2010-03-23T04:23:42Z</dcterms:created>
  <dcterms:modified xsi:type="dcterms:W3CDTF">2020-03-29T13:45:30Z</dcterms:modified>
</cp:coreProperties>
</file>