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SKRIPSI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367964"/>
          </a:xfrm>
        </p:spPr>
        <p:txBody>
          <a:bodyPr/>
          <a:lstStyle/>
          <a:p>
            <a:r>
              <a:rPr lang="en-US" dirty="0"/>
              <a:t>MATERI 4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PENULISAN </a:t>
            </a:r>
            <a:r>
              <a:rPr lang="en-US" dirty="0"/>
              <a:t>BAB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SISTEMATIKA BAB 1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LATAR BELAKANG MASALAH.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IDENTIFIKASI MASALAH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BATASAN MASALAH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MAKSUD DAN TUJUAN PENELITIAN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KEGUNAAN PENELITIAN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290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6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</TotalTime>
  <Words>35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Quotable</vt:lpstr>
      <vt:lpstr>BIMBINGAN SKRIPSI</vt:lpstr>
      <vt:lpstr>MATERI 4 :  PENULISAN BAB 1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SKRIPSI</dc:title>
  <dc:creator>KA</dc:creator>
  <cp:lastModifiedBy>KA</cp:lastModifiedBy>
  <cp:revision>3</cp:revision>
  <dcterms:created xsi:type="dcterms:W3CDTF">2020-04-18T17:01:11Z</dcterms:created>
  <dcterms:modified xsi:type="dcterms:W3CDTF">2020-04-18T17:20:08Z</dcterms:modified>
</cp:coreProperties>
</file>