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64" r:id="rId3"/>
    <p:sldId id="366" r:id="rId4"/>
    <p:sldId id="365" r:id="rId5"/>
    <p:sldId id="354" r:id="rId6"/>
    <p:sldId id="289" r:id="rId7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b="1" dirty="0" err="1" smtClean="0"/>
              <a:t>Illustrasi</a:t>
            </a:r>
            <a:r>
              <a:rPr lang="en-US" b="1" dirty="0" smtClean="0"/>
              <a:t> Bubble sort </a:t>
            </a:r>
            <a:br>
              <a:rPr lang="en-US" b="1" dirty="0" smtClean="0"/>
            </a:br>
            <a:r>
              <a:rPr lang="en-US" b="1" dirty="0" err="1" smtClean="0"/>
              <a:t>pada</a:t>
            </a:r>
            <a:r>
              <a:rPr lang="en-US" b="1" dirty="0" smtClean="0"/>
              <a:t> 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Illustrasi</a:t>
            </a:r>
            <a:r>
              <a:rPr lang="en-US" sz="4000" dirty="0" smtClean="0"/>
              <a:t> Bubble Sort </a:t>
            </a:r>
            <a:r>
              <a:rPr lang="en-US" sz="4000" dirty="0" err="1" smtClean="0"/>
              <a:t>Pada</a:t>
            </a:r>
            <a:r>
              <a:rPr lang="en-US" sz="4000" dirty="0" smtClean="0"/>
              <a:t> List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Mekanismenya</a:t>
            </a:r>
            <a:r>
              <a:rPr lang="en-US" sz="3600" dirty="0" smtClean="0"/>
              <a:t> hamper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data array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Banyaknya</a:t>
            </a:r>
            <a:r>
              <a:rPr lang="en-US" sz="3600" dirty="0" smtClean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ahap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array</a:t>
            </a: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sp>
        <p:nvSpPr>
          <p:cNvPr id="71" name="Rectangle 70"/>
          <p:cNvSpPr/>
          <p:nvPr/>
        </p:nvSpPr>
        <p:spPr>
          <a:xfrm>
            <a:off x="742136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8214535" y="30838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479357" y="2841159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4365" y="2160177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5446450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62333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471533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42521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14"/>
          <p:cNvCxnSpPr/>
          <p:nvPr/>
        </p:nvCxnSpPr>
        <p:spPr>
          <a:xfrm flipV="1">
            <a:off x="6644079" y="2972927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07071" y="2895193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64" name="TextBox 16"/>
          <p:cNvSpPr txBox="1"/>
          <p:nvPr/>
        </p:nvSpPr>
        <p:spPr>
          <a:xfrm>
            <a:off x="7888271" y="2895193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925871" y="2895193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57" name="TextBox 9"/>
          <p:cNvSpPr txBox="1"/>
          <p:nvPr/>
        </p:nvSpPr>
        <p:spPr>
          <a:xfrm>
            <a:off x="8430038" y="2174776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58" name="Shape 31"/>
          <p:cNvCxnSpPr>
            <a:endCxn id="71" idx="0"/>
          </p:cNvCxnSpPr>
          <p:nvPr/>
        </p:nvCxnSpPr>
        <p:spPr>
          <a:xfrm rot="10800000" flipV="1">
            <a:off x="8091427" y="2454120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76038" y="2971800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9661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22709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81200" y="2895193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683438" y="2972926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68"/>
          <p:cNvCxnSpPr>
            <a:stCxn id="60" idx="3"/>
            <a:endCxn id="51" idx="0"/>
          </p:cNvCxnSpPr>
          <p:nvPr/>
        </p:nvCxnSpPr>
        <p:spPr>
          <a:xfrm>
            <a:off x="1601824" y="2421787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1539258" y="309182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2819400" y="3199274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3509326" y="310913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>
            <a:off x="5471335" y="30865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441952" y="30857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1499709" y="2867216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flipV="1">
            <a:off x="4797000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6771917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Rectangle 229"/>
          <p:cNvSpPr/>
          <p:nvPr/>
        </p:nvSpPr>
        <p:spPr>
          <a:xfrm>
            <a:off x="7340401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2" name="Straight Connector 231"/>
          <p:cNvCxnSpPr/>
          <p:nvPr/>
        </p:nvCxnSpPr>
        <p:spPr>
          <a:xfrm rot="5400000">
            <a:off x="8133570" y="53052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8398392" y="5062627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276488" y="4381645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235" name="Rectangle 234"/>
          <p:cNvSpPr/>
          <p:nvPr/>
        </p:nvSpPr>
        <p:spPr>
          <a:xfrm>
            <a:off x="5365485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6" name="Straight Connector 235"/>
          <p:cNvCxnSpPr/>
          <p:nvPr/>
        </p:nvCxnSpPr>
        <p:spPr>
          <a:xfrm rot="5400000">
            <a:off x="61523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3390568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8" name="Straight Connector 237"/>
          <p:cNvCxnSpPr/>
          <p:nvPr/>
        </p:nvCxnSpPr>
        <p:spPr>
          <a:xfrm rot="5400000">
            <a:off x="41711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14"/>
          <p:cNvCxnSpPr/>
          <p:nvPr/>
        </p:nvCxnSpPr>
        <p:spPr>
          <a:xfrm flipV="1">
            <a:off x="6563114" y="5194395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5826106" y="5116661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241" name="TextBox 16"/>
          <p:cNvSpPr txBox="1"/>
          <p:nvPr/>
        </p:nvSpPr>
        <p:spPr>
          <a:xfrm>
            <a:off x="7807306" y="5116661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3844906" y="5116661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43" name="TextBox 9"/>
          <p:cNvSpPr txBox="1"/>
          <p:nvPr/>
        </p:nvSpPr>
        <p:spPr>
          <a:xfrm>
            <a:off x="8349073" y="4396244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244" name="Shape 31"/>
          <p:cNvCxnSpPr>
            <a:endCxn id="230" idx="0"/>
          </p:cNvCxnSpPr>
          <p:nvPr/>
        </p:nvCxnSpPr>
        <p:spPr>
          <a:xfrm rot="10800000" flipV="1">
            <a:off x="8010462" y="4675588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4595073" y="5193268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1415651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47" name="Straight Connector 246"/>
          <p:cNvCxnSpPr/>
          <p:nvPr/>
        </p:nvCxnSpPr>
        <p:spPr>
          <a:xfrm rot="5400000">
            <a:off x="21899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900235" y="5116661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249" name="Straight Arrow Connector 248"/>
          <p:cNvCxnSpPr/>
          <p:nvPr/>
        </p:nvCxnSpPr>
        <p:spPr>
          <a:xfrm flipV="1">
            <a:off x="2602473" y="5194394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Shape 68"/>
          <p:cNvCxnSpPr>
            <a:stCxn id="234" idx="3"/>
          </p:cNvCxnSpPr>
          <p:nvPr/>
        </p:nvCxnSpPr>
        <p:spPr>
          <a:xfrm>
            <a:off x="1263947" y="4643255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>
            <a:off x="1458293" y="531328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2738435" y="5420742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rot="5400000">
            <a:off x="3428361" y="533060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>
            <a:off x="5390370" y="53079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>
            <a:off x="7360987" y="530726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418744" y="508868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V="1">
            <a:off x="4716035" y="542074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flipV="1">
            <a:off x="6690952" y="542074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2718195" y="4388707"/>
            <a:ext cx="124208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260" name="Shape 68"/>
          <p:cNvCxnSpPr>
            <a:stCxn id="259" idx="1"/>
          </p:cNvCxnSpPr>
          <p:nvPr/>
        </p:nvCxnSpPr>
        <p:spPr>
          <a:xfrm rot="10800000" flipV="1">
            <a:off x="2342961" y="4650317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5997967" y="4405411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262" name="Shape 68"/>
          <p:cNvCxnSpPr/>
          <p:nvPr/>
        </p:nvCxnSpPr>
        <p:spPr>
          <a:xfrm>
            <a:off x="7199041" y="4637357"/>
            <a:ext cx="564852" cy="419372"/>
          </a:xfrm>
          <a:prstGeom prst="bentConnector3">
            <a:avLst>
              <a:gd name="adj1" fmla="val 100588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7004050" y="4437618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48400" y="5650468"/>
            <a:ext cx="144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&lt; 2?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cxnSp>
        <p:nvCxnSpPr>
          <p:cNvPr id="263" name="Shape 68"/>
          <p:cNvCxnSpPr/>
          <p:nvPr/>
        </p:nvCxnSpPr>
        <p:spPr>
          <a:xfrm rot="10800000" flipV="1">
            <a:off x="5885353" y="4666999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4982749" y="4443968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4114799" y="5636180"/>
            <a:ext cx="1770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 &lt; 4?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sp>
        <p:nvSpPr>
          <p:cNvPr id="268" name="TextBox 267"/>
          <p:cNvSpPr txBox="1"/>
          <p:nvPr/>
        </p:nvSpPr>
        <p:spPr>
          <a:xfrm>
            <a:off x="5816374" y="5116660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3855484" y="5116660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271" name="TextBox 270"/>
          <p:cNvSpPr txBox="1"/>
          <p:nvPr/>
        </p:nvSpPr>
        <p:spPr>
          <a:xfrm>
            <a:off x="4230806" y="4392765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272" name="Shape 68"/>
          <p:cNvCxnSpPr/>
          <p:nvPr/>
        </p:nvCxnSpPr>
        <p:spPr>
          <a:xfrm rot="10800000" flipV="1">
            <a:off x="4118192" y="4654353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>
          <a:xfrm rot="5400000">
            <a:off x="2996140" y="4445862"/>
            <a:ext cx="12700" cy="198120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2068319" y="5630992"/>
            <a:ext cx="185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 &lt; 3?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sp>
        <p:nvSpPr>
          <p:cNvPr id="277" name="TextBox 276"/>
          <p:cNvSpPr txBox="1"/>
          <p:nvPr/>
        </p:nvSpPr>
        <p:spPr>
          <a:xfrm>
            <a:off x="1900234" y="5105363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278" name="TextBox 277"/>
          <p:cNvSpPr txBox="1"/>
          <p:nvPr/>
        </p:nvSpPr>
        <p:spPr>
          <a:xfrm>
            <a:off x="3863546" y="5140756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79" name="TextBox 278"/>
          <p:cNvSpPr txBox="1"/>
          <p:nvPr/>
        </p:nvSpPr>
        <p:spPr>
          <a:xfrm>
            <a:off x="1524000" y="4167988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04426" y="4561688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hape 68"/>
          <p:cNvCxnSpPr/>
          <p:nvPr/>
        </p:nvCxnSpPr>
        <p:spPr>
          <a:xfrm rot="16200000" flipH="1">
            <a:off x="3878717" y="4689388"/>
            <a:ext cx="419385" cy="344271"/>
          </a:xfrm>
          <a:prstGeom prst="bentConnector3">
            <a:avLst>
              <a:gd name="adj1" fmla="val 2305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04800" y="3591580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1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9494" y="1481266"/>
            <a:ext cx="899690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Misalkan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ada</a:t>
            </a:r>
            <a:r>
              <a:rPr lang="en-US" sz="2800" b="1" dirty="0" smtClean="0">
                <a:solidFill>
                  <a:srgbClr val="FF0000"/>
                </a:solidFill>
              </a:rPr>
              <a:t> data yang </a:t>
            </a:r>
            <a:r>
              <a:rPr lang="en-US" sz="2800" b="1" dirty="0" err="1" smtClean="0">
                <a:solidFill>
                  <a:srgbClr val="FF0000"/>
                </a:solidFill>
              </a:rPr>
              <a:t>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diurutkan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berikut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31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0" grpId="0"/>
      <p:bldP spid="66" grpId="0" animBg="1"/>
      <p:bldP spid="69" grpId="0" animBg="1"/>
      <p:bldP spid="63" grpId="0"/>
      <p:bldP spid="64" grpId="0"/>
      <p:bldP spid="65" grpId="0"/>
      <p:bldP spid="57" grpId="0"/>
      <p:bldP spid="51" grpId="0" animBg="1"/>
      <p:bldP spid="53" grpId="0"/>
      <p:bldP spid="230" grpId="0" animBg="1"/>
      <p:bldP spid="234" grpId="0"/>
      <p:bldP spid="235" grpId="0" animBg="1"/>
      <p:bldP spid="237" grpId="0" animBg="1"/>
      <p:bldP spid="240" grpId="0"/>
      <p:bldP spid="240" grpId="1"/>
      <p:bldP spid="241" grpId="0"/>
      <p:bldP spid="242" grpId="0"/>
      <p:bldP spid="242" grpId="1"/>
      <p:bldP spid="243" grpId="0"/>
      <p:bldP spid="246" grpId="0" animBg="1"/>
      <p:bldP spid="248" grpId="0"/>
      <p:bldP spid="248" grpId="1"/>
      <p:bldP spid="259" grpId="0"/>
      <p:bldP spid="261" grpId="0"/>
      <p:bldP spid="261" grpId="1"/>
      <p:bldP spid="26" grpId="0"/>
      <p:bldP spid="26" grpId="1"/>
      <p:bldP spid="267" grpId="0"/>
      <p:bldP spid="267" grpId="1"/>
      <p:bldP spid="268" grpId="0"/>
      <p:bldP spid="269" grpId="0"/>
      <p:bldP spid="269" grpId="1"/>
      <p:bldP spid="271" grpId="0"/>
      <p:bldP spid="271" grpId="1"/>
      <p:bldP spid="276" grpId="0"/>
      <p:bldP spid="276" grpId="1"/>
      <p:bldP spid="277" grpId="0"/>
      <p:bldP spid="278" grpId="0"/>
      <p:bldP spid="279" grpId="0"/>
      <p:bldP spid="1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cxnSp>
        <p:nvCxnSpPr>
          <p:cNvPr id="274" name="Shape 68"/>
          <p:cNvCxnSpPr/>
          <p:nvPr/>
        </p:nvCxnSpPr>
        <p:spPr>
          <a:xfrm rot="10800000" flipV="1">
            <a:off x="6186243" y="4498948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7340401" y="273882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2" name="Straight Connector 281"/>
          <p:cNvCxnSpPr/>
          <p:nvPr/>
        </p:nvCxnSpPr>
        <p:spPr>
          <a:xfrm rot="5400000">
            <a:off x="8133570" y="298146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8398392" y="273882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304800" y="2057842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285" name="Rectangle 284"/>
          <p:cNvSpPr/>
          <p:nvPr/>
        </p:nvSpPr>
        <p:spPr>
          <a:xfrm>
            <a:off x="5365485" y="273882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6" name="Straight Connector 285"/>
          <p:cNvCxnSpPr/>
          <p:nvPr/>
        </p:nvCxnSpPr>
        <p:spPr>
          <a:xfrm rot="5400000">
            <a:off x="6152370" y="298074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7" name="Rectangle 286"/>
          <p:cNvSpPr/>
          <p:nvPr/>
        </p:nvSpPr>
        <p:spPr>
          <a:xfrm>
            <a:off x="3390568" y="273882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8" name="Straight Connector 287"/>
          <p:cNvCxnSpPr/>
          <p:nvPr/>
        </p:nvCxnSpPr>
        <p:spPr>
          <a:xfrm rot="5400000">
            <a:off x="4171170" y="298074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Arrow Connector 14"/>
          <p:cNvCxnSpPr/>
          <p:nvPr/>
        </p:nvCxnSpPr>
        <p:spPr>
          <a:xfrm flipV="1">
            <a:off x="6563114" y="2870592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5826106" y="279285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291" name="TextBox 16"/>
          <p:cNvSpPr txBox="1"/>
          <p:nvPr/>
        </p:nvSpPr>
        <p:spPr>
          <a:xfrm>
            <a:off x="7807306" y="279285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92" name="TextBox 291"/>
          <p:cNvSpPr txBox="1"/>
          <p:nvPr/>
        </p:nvSpPr>
        <p:spPr>
          <a:xfrm>
            <a:off x="3844906" y="279285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93" name="TextBox 9"/>
          <p:cNvSpPr txBox="1"/>
          <p:nvPr/>
        </p:nvSpPr>
        <p:spPr>
          <a:xfrm>
            <a:off x="8349073" y="2072441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294" name="Shape 31"/>
          <p:cNvCxnSpPr>
            <a:endCxn id="281" idx="0"/>
          </p:cNvCxnSpPr>
          <p:nvPr/>
        </p:nvCxnSpPr>
        <p:spPr>
          <a:xfrm rot="10800000" flipV="1">
            <a:off x="8010462" y="2351785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4595073" y="2869465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1415651" y="273882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97" name="Straight Connector 296"/>
          <p:cNvCxnSpPr/>
          <p:nvPr/>
        </p:nvCxnSpPr>
        <p:spPr>
          <a:xfrm rot="5400000">
            <a:off x="2189970" y="298074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1900235" y="279285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99" name="Straight Arrow Connector 298"/>
          <p:cNvCxnSpPr/>
          <p:nvPr/>
        </p:nvCxnSpPr>
        <p:spPr>
          <a:xfrm flipV="1">
            <a:off x="2602473" y="2870591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hape 68"/>
          <p:cNvCxnSpPr>
            <a:stCxn id="284" idx="3"/>
          </p:cNvCxnSpPr>
          <p:nvPr/>
        </p:nvCxnSpPr>
        <p:spPr>
          <a:xfrm>
            <a:off x="1292259" y="2319452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5400000">
            <a:off x="1458293" y="298948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2738435" y="3096939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3428361" y="2978224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5390370" y="298416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5400000">
            <a:off x="7360987" y="298345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H="1">
            <a:off x="1418744" y="2764881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 flipV="1">
            <a:off x="4716035" y="3096939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6690952" y="3096939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2581089" y="2106530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313" name="Shape 68"/>
          <p:cNvCxnSpPr>
            <a:endCxn id="287" idx="0"/>
          </p:cNvCxnSpPr>
          <p:nvPr/>
        </p:nvCxnSpPr>
        <p:spPr>
          <a:xfrm rot="16200000" flipH="1">
            <a:off x="3782918" y="2461113"/>
            <a:ext cx="380738" cy="174683"/>
          </a:xfrm>
          <a:prstGeom prst="bentConnector3">
            <a:avLst>
              <a:gd name="adj1" fmla="val 121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6271917" y="2105473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317" name="Shape 68"/>
          <p:cNvCxnSpPr/>
          <p:nvPr/>
        </p:nvCxnSpPr>
        <p:spPr>
          <a:xfrm rot="16200000" flipH="1">
            <a:off x="7473746" y="2460056"/>
            <a:ext cx="380738" cy="174683"/>
          </a:xfrm>
          <a:prstGeom prst="bentConnector3">
            <a:avLst>
              <a:gd name="adj1" fmla="val 121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Elbow Connector 317"/>
          <p:cNvCxnSpPr/>
          <p:nvPr/>
        </p:nvCxnSpPr>
        <p:spPr>
          <a:xfrm rot="5400000">
            <a:off x="6965747" y="2100922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6268026" y="3255280"/>
            <a:ext cx="144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&lt; 4?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238108" y="1447800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2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21" name="Shape 68"/>
          <p:cNvCxnSpPr/>
          <p:nvPr/>
        </p:nvCxnSpPr>
        <p:spPr>
          <a:xfrm rot="10800000" flipV="1">
            <a:off x="6187480" y="2356245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5400000">
            <a:off x="4978757" y="2114523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305297" y="3283333"/>
            <a:ext cx="144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 &lt; 3?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371337" y="2072552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125" name="Shape 68"/>
          <p:cNvCxnSpPr/>
          <p:nvPr/>
        </p:nvCxnSpPr>
        <p:spPr>
          <a:xfrm rot="10800000" flipV="1">
            <a:off x="4258723" y="2334140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231573" y="1810689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5867786" y="2204389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7297414" y="490585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8090583" y="514849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8355405" y="490585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61813" y="4224872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132" name="Rectangle 131"/>
          <p:cNvSpPr/>
          <p:nvPr/>
        </p:nvSpPr>
        <p:spPr>
          <a:xfrm>
            <a:off x="5322498" y="490585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3" name="Straight Connector 132"/>
          <p:cNvCxnSpPr/>
          <p:nvPr/>
        </p:nvCxnSpPr>
        <p:spPr>
          <a:xfrm rot="5400000">
            <a:off x="6109383" y="514777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3347581" y="490585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4128183" y="514777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4"/>
          <p:cNvCxnSpPr/>
          <p:nvPr/>
        </p:nvCxnSpPr>
        <p:spPr>
          <a:xfrm flipV="1">
            <a:off x="6520127" y="5037622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783119" y="495988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</a:p>
        </p:txBody>
      </p:sp>
      <p:sp>
        <p:nvSpPr>
          <p:cNvPr id="138" name="TextBox 16"/>
          <p:cNvSpPr txBox="1"/>
          <p:nvPr/>
        </p:nvSpPr>
        <p:spPr>
          <a:xfrm>
            <a:off x="7764319" y="495988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801919" y="495988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40" name="TextBox 9"/>
          <p:cNvSpPr txBox="1"/>
          <p:nvPr/>
        </p:nvSpPr>
        <p:spPr>
          <a:xfrm>
            <a:off x="8306086" y="4239471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141" name="Shape 31"/>
          <p:cNvCxnSpPr>
            <a:endCxn id="128" idx="0"/>
          </p:cNvCxnSpPr>
          <p:nvPr/>
        </p:nvCxnSpPr>
        <p:spPr>
          <a:xfrm rot="10800000" flipV="1">
            <a:off x="7967475" y="4518815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552086" y="5036495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1372664" y="490585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2146983" y="514777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857248" y="4959888"/>
            <a:ext cx="49372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559486" y="5037621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hape 68"/>
          <p:cNvCxnSpPr>
            <a:stCxn id="131" idx="3"/>
          </p:cNvCxnSpPr>
          <p:nvPr/>
        </p:nvCxnSpPr>
        <p:spPr>
          <a:xfrm>
            <a:off x="1249272" y="4486482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1415306" y="515651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2695448" y="5263969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3385374" y="5145254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5347383" y="515119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7318000" y="515048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1375757" y="4931911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4673048" y="5263969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6647965" y="5263969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228930" y="4272503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159" name="Shape 68"/>
          <p:cNvCxnSpPr/>
          <p:nvPr/>
        </p:nvCxnSpPr>
        <p:spPr>
          <a:xfrm rot="16200000" flipH="1">
            <a:off x="7430759" y="4627086"/>
            <a:ext cx="380738" cy="174683"/>
          </a:xfrm>
          <a:prstGeom prst="bentConnector3">
            <a:avLst>
              <a:gd name="adj1" fmla="val 121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5400000">
            <a:off x="6922760" y="4267952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225039" y="5422310"/>
            <a:ext cx="144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&lt; 4?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195121" y="3515822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3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099395" y="3949208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5824799" y="4371419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7116643" y="3962861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7842047" y="4385072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228583" y="5877580"/>
            <a:ext cx="944881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ascending: </a:t>
            </a:r>
            <a:r>
              <a:rPr lang="en-US" sz="2800" b="1" dirty="0" smtClean="0">
                <a:solidFill>
                  <a:srgbClr val="FF0000"/>
                </a:solidFill>
              </a:rPr>
              <a:t>2, 3, 4, 5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50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4" grpId="0"/>
      <p:bldP spid="285" grpId="0" animBg="1"/>
      <p:bldP spid="287" grpId="0" animBg="1"/>
      <p:bldP spid="290" grpId="0"/>
      <p:bldP spid="291" grpId="0"/>
      <p:bldP spid="292" grpId="0"/>
      <p:bldP spid="293" grpId="0"/>
      <p:bldP spid="296" grpId="0" animBg="1"/>
      <p:bldP spid="298" grpId="0"/>
      <p:bldP spid="312" grpId="0"/>
      <p:bldP spid="312" grpId="1"/>
      <p:bldP spid="316" grpId="0"/>
      <p:bldP spid="316" grpId="1"/>
      <p:bldP spid="319" grpId="0"/>
      <p:bldP spid="319" grpId="1"/>
      <p:bldP spid="120" grpId="0"/>
      <p:bldP spid="123" grpId="0"/>
      <p:bldP spid="123" grpId="1"/>
      <p:bldP spid="124" grpId="0"/>
      <p:bldP spid="126" grpId="0"/>
      <p:bldP spid="128" grpId="0" animBg="1"/>
      <p:bldP spid="131" grpId="0"/>
      <p:bldP spid="132" grpId="0" animBg="1"/>
      <p:bldP spid="134" grpId="0" animBg="1"/>
      <p:bldP spid="137" grpId="0"/>
      <p:bldP spid="138" grpId="0"/>
      <p:bldP spid="139" grpId="0"/>
      <p:bldP spid="140" grpId="0"/>
      <p:bldP spid="143" grpId="0" animBg="1"/>
      <p:bldP spid="145" grpId="0"/>
      <p:bldP spid="158" grpId="0"/>
      <p:bldP spid="161" grpId="0"/>
      <p:bldP spid="161" grpId="1"/>
      <p:bldP spid="162" grpId="0"/>
      <p:bldP spid="173" grpId="0"/>
      <p:bldP spid="178" grpId="0"/>
      <p:bldP spid="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2362</TotalTime>
  <Words>146</Words>
  <Application>Microsoft Office PowerPoint</Application>
  <PresentationFormat>A4 Paper (210x297 mm)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Calibri</vt:lpstr>
      <vt:lpstr>Tw Cen MT</vt:lpstr>
      <vt:lpstr>Wingdings</vt:lpstr>
      <vt:lpstr>Wingdings 2</vt:lpstr>
      <vt:lpstr>Median</vt:lpstr>
      <vt:lpstr>Illustrasi Bubble sort  pada Double linked list</vt:lpstr>
      <vt:lpstr>Illustrasi Bubble Sort Pada List</vt:lpstr>
      <vt:lpstr>Contoh Pengurutan</vt:lpstr>
      <vt:lpstr>Operasi Pengurutan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510</cp:revision>
  <dcterms:created xsi:type="dcterms:W3CDTF">2010-02-18T01:05:10Z</dcterms:created>
  <dcterms:modified xsi:type="dcterms:W3CDTF">2020-04-20T02:14:12Z</dcterms:modified>
</cp:coreProperties>
</file>