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598BF-B67A-4D5C-836E-D130690D92F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63B1B-488A-4E8D-8FE7-B84D635F55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352" y="3276600"/>
            <a:ext cx="7851648" cy="1828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PERAMALAN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7854696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BAB 4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Formula </a:t>
            </a:r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Musiman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743200"/>
            <a:ext cx="7924800" cy="5334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733800"/>
            <a:ext cx="6172200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METODE PERAMALAN ASOSIATIF : ANALISIS REGRESI DAN 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438400"/>
            <a:ext cx="1371600" cy="3810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352800"/>
            <a:ext cx="1905000" cy="762000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486400"/>
            <a:ext cx="2495550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PENGAWASAN  DAN PENGENDALIAN PERAMALAN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(</a:t>
            </a:r>
            <a:r>
              <a:rPr lang="en-US" i="1" dirty="0" smtClean="0"/>
              <a:t>Adaptive Smoothing)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penghalusan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seminimal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(</a:t>
            </a:r>
            <a:r>
              <a:rPr lang="en-US" i="1" dirty="0" smtClean="0"/>
              <a:t>Focus Forecasting)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model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PERAMALAN DALAM SEKTOR 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Ritel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ritel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Restoran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Restoran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mingguan</a:t>
            </a:r>
            <a:r>
              <a:rPr lang="en-US" dirty="0" smtClean="0"/>
              <a:t>,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jam,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Peramalan</a:t>
            </a:r>
            <a:r>
              <a:rPr lang="en-US" dirty="0" smtClean="0"/>
              <a:t> (</a:t>
            </a:r>
            <a:r>
              <a:rPr lang="en-US" i="1" dirty="0" smtClean="0"/>
              <a:t>forecasting)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.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historis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memproyeksikan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Peramalan</a:t>
            </a:r>
            <a:r>
              <a:rPr lang="en-US" dirty="0" smtClean="0"/>
              <a:t> Horizon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: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: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menegah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intermediate,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: </a:t>
            </a:r>
            <a:r>
              <a:rPr lang="en-US" dirty="0" err="1" smtClean="0"/>
              <a:t>umumnya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,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</a:t>
            </a:r>
            <a:r>
              <a:rPr lang="en-US" i="1" dirty="0" smtClean="0"/>
              <a:t>economic forecasts)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petunjuk-petunjuk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i="1" dirty="0" err="1" smtClean="0"/>
              <a:t>technologi</a:t>
            </a:r>
            <a:r>
              <a:rPr lang="en-US" i="1" dirty="0" smtClean="0"/>
              <a:t> forecasts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(</a:t>
            </a:r>
            <a:r>
              <a:rPr lang="en-US" i="1" dirty="0" smtClean="0"/>
              <a:t>demand forecasts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proyeksi-proyeksi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horizon </a:t>
            </a:r>
            <a:r>
              <a:rPr lang="en-US" dirty="0" err="1" smtClean="0"/>
              <a:t>perencanaan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PENTINGNYA STRATEGI TERHADAP 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area.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3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kapasitas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TUJUH LANGKAH DALAM SISTEM 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diramalkan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horizon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r>
              <a:rPr lang="en-US" dirty="0" err="1" smtClean="0"/>
              <a:t>Memilih</a:t>
            </a:r>
            <a:r>
              <a:rPr lang="en-US" dirty="0" smtClean="0"/>
              <a:t> model </a:t>
            </a:r>
            <a:r>
              <a:rPr lang="en-US" dirty="0" err="1" smtClean="0"/>
              <a:t>peramalan</a:t>
            </a:r>
            <a:endParaRPr lang="en-US" dirty="0" smtClean="0"/>
          </a:p>
          <a:p>
            <a:r>
              <a:rPr lang="en-US" dirty="0" err="1" smtClean="0"/>
              <a:t>Mengumpulkan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endParaRPr lang="en-US" dirty="0" smtClean="0"/>
          </a:p>
          <a:p>
            <a:r>
              <a:rPr lang="en-US" dirty="0" err="1" smtClean="0"/>
              <a:t>Memvalidasi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PENDEKATAN 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(</a:t>
            </a:r>
            <a:r>
              <a:rPr lang="en-US" i="1" dirty="0" err="1" smtClean="0"/>
              <a:t>quantitatif</a:t>
            </a:r>
            <a:r>
              <a:rPr lang="en-US" i="1" dirty="0" smtClean="0"/>
              <a:t> forecasts)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asosiatif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.\</a:t>
            </a:r>
          </a:p>
          <a:p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(</a:t>
            </a:r>
            <a:r>
              <a:rPr lang="en-US" i="1" dirty="0" smtClean="0"/>
              <a:t>qualitative forecasts)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Ikhtisar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</a:t>
            </a:r>
            <a:r>
              <a:rPr lang="en-US" i="1" dirty="0" smtClean="0"/>
              <a:t>jury of executive opinion)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Delphi (</a:t>
            </a:r>
            <a:r>
              <a:rPr lang="en-US" i="1" dirty="0" smtClean="0"/>
              <a:t>Delphi Method)</a:t>
            </a:r>
          </a:p>
          <a:p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i="1" dirty="0" smtClean="0"/>
              <a:t>sales </a:t>
            </a:r>
            <a:r>
              <a:rPr lang="en-US" i="1" dirty="0" err="1" smtClean="0"/>
              <a:t>firce</a:t>
            </a:r>
            <a:r>
              <a:rPr lang="en-US" i="1" dirty="0" smtClean="0"/>
              <a:t> composite)</a:t>
            </a:r>
          </a:p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</a:t>
            </a:r>
            <a:r>
              <a:rPr lang="en-US" i="1" dirty="0" smtClean="0"/>
              <a:t>market survey)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PERAMALAN RUNTUN 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Penguraian</a:t>
            </a:r>
            <a:r>
              <a:rPr lang="en-US" dirty="0" smtClean="0"/>
              <a:t> </a:t>
            </a:r>
            <a:r>
              <a:rPr lang="en-US" dirty="0" err="1" smtClean="0"/>
              <a:t>Runtun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Kecenderungan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Musiman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Siklus</a:t>
            </a:r>
            <a:endParaRPr lang="en-US" dirty="0" smtClean="0"/>
          </a:p>
          <a:p>
            <a:pPr marL="514350" indent="-514350"/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peramalan</a:t>
            </a:r>
            <a:r>
              <a:rPr lang="en-US" dirty="0" smtClean="0"/>
              <a:t> yang </a:t>
            </a:r>
            <a:r>
              <a:rPr lang="en-US" dirty="0" err="1" smtClean="0"/>
              <a:t>mengansumsikan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terkini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Pergerakan</a:t>
            </a:r>
            <a:r>
              <a:rPr lang="en-US" dirty="0" smtClean="0"/>
              <a:t> Rata-rata</a:t>
            </a:r>
          </a:p>
          <a:p>
            <a:pPr marL="514350" indent="-51435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sistematis</a:t>
            </a:r>
            <a:r>
              <a:rPr lang="en-US" dirty="0" smtClean="0"/>
              <a:t>, </a:t>
            </a:r>
            <a:r>
              <a:rPr lang="en-US" dirty="0" err="1" smtClean="0"/>
              <a:t>pergerakan</a:t>
            </a:r>
            <a:r>
              <a:rPr lang="en-US" dirty="0" smtClean="0"/>
              <a:t> rata-rata yang </a:t>
            </a:r>
            <a:r>
              <a:rPr lang="en-US" dirty="0" err="1" smtClean="0"/>
              <a:t>sederhana</a:t>
            </a:r>
            <a:r>
              <a:rPr lang="en-US" dirty="0" smtClean="0"/>
              <a:t> (yang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) </a:t>
            </a:r>
            <a:r>
              <a:rPr lang="en-US" dirty="0" err="1" smtClean="0"/>
              <a:t>decerminkan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943600"/>
            <a:ext cx="5486400" cy="51261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525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Flow</vt:lpstr>
      <vt:lpstr>PERAMALAN</vt:lpstr>
      <vt:lpstr>Apakah Peramalan itu?</vt:lpstr>
      <vt:lpstr>Peramalan Horizon Waktu</vt:lpstr>
      <vt:lpstr>Tipe Peramalan</vt:lpstr>
      <vt:lpstr>PENTINGNYA STRATEGI TERHADAP PERAMALAN</vt:lpstr>
      <vt:lpstr>TUJUH LANGKAH DALAM SISTEM PERAMALAN</vt:lpstr>
      <vt:lpstr>PENDEKATAN PERAMALAN</vt:lpstr>
      <vt:lpstr>Ikhtisar Metode Kualitatif</vt:lpstr>
      <vt:lpstr>PERAMALAN RUNTUN WAKTU</vt:lpstr>
      <vt:lpstr>PowerPoint Presentation</vt:lpstr>
      <vt:lpstr>METODE PERAMALAN ASOSIATIF : ANALISIS REGRESI DAN KORELASI</vt:lpstr>
      <vt:lpstr>PENGAWASAN  DAN PENGENDALIAN PERAMALAN</vt:lpstr>
      <vt:lpstr>PERAMALAN DALAM SEKTOR JASA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PERAMALAN</dc:title>
  <dc:creator>andy</dc:creator>
  <cp:lastModifiedBy>V A I O</cp:lastModifiedBy>
  <cp:revision>20</cp:revision>
  <dcterms:created xsi:type="dcterms:W3CDTF">2015-06-16T11:19:10Z</dcterms:created>
  <dcterms:modified xsi:type="dcterms:W3CDTF">2019-09-15T07:15:52Z</dcterms:modified>
</cp:coreProperties>
</file>