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70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1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4700" indent="-33147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SisipBelakangMhs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belakang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(Awal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Jawaban</a:t>
            </a:r>
            <a:r>
              <a:rPr lang="en-US" sz="3400" dirty="0"/>
              <a:t> </a:t>
            </a:r>
            <a:r>
              <a:rPr lang="en-US" sz="3400" dirty="0" err="1"/>
              <a:t>Soal</a:t>
            </a:r>
            <a:r>
              <a:rPr lang="en-US" sz="3400" dirty="0"/>
              <a:t> </a:t>
            </a:r>
            <a:r>
              <a:rPr lang="en-US" sz="3400" dirty="0" err="1"/>
              <a:t>Latihan</a:t>
            </a:r>
            <a:r>
              <a:rPr lang="en-US" sz="3400" dirty="0"/>
              <a:t> No. </a:t>
            </a:r>
            <a:r>
              <a:rPr lang="en-US" sz="3400" dirty="0" smtClean="0"/>
              <a:t>2(1)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86100" indent="-30861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HapusTengahMhs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datanya</a:t>
            </a:r>
            <a:r>
              <a:rPr lang="en-US" sz="1600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: </a:t>
            </a: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Awal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false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≠ Nil)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Jawaban</a:t>
            </a:r>
            <a:r>
              <a:rPr lang="en-US" sz="3400" dirty="0"/>
              <a:t> </a:t>
            </a:r>
            <a:r>
              <a:rPr lang="en-US" sz="3400" dirty="0" err="1"/>
              <a:t>Soal</a:t>
            </a:r>
            <a:r>
              <a:rPr lang="en-US" sz="3400" dirty="0"/>
              <a:t> </a:t>
            </a:r>
            <a:r>
              <a:rPr lang="en-US" sz="3400" dirty="0" err="1"/>
              <a:t>Latihan</a:t>
            </a:r>
            <a:r>
              <a:rPr lang="en-US" sz="3400" dirty="0"/>
              <a:t> No. </a:t>
            </a:r>
            <a:r>
              <a:rPr lang="en-US" sz="3400" dirty="0" smtClean="0"/>
              <a:t>2(2)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InfoMhs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(Awal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 {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Jika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hanya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satu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simpul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Then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Awal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Nil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Awal)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pertama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Next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terakhir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tengah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3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Jawaban</a:t>
            </a:r>
            <a:r>
              <a:rPr lang="en-US" sz="3400" dirty="0"/>
              <a:t> </a:t>
            </a:r>
            <a:r>
              <a:rPr lang="en-US" sz="3400" dirty="0" err="1"/>
              <a:t>Soal</a:t>
            </a:r>
            <a:r>
              <a:rPr lang="en-US" sz="3400" dirty="0"/>
              <a:t> </a:t>
            </a:r>
            <a:r>
              <a:rPr lang="en-US" sz="3400" dirty="0" err="1"/>
              <a:t>Latihan</a:t>
            </a:r>
            <a:r>
              <a:rPr lang="en-US" sz="3400" dirty="0"/>
              <a:t> No. </a:t>
            </a:r>
            <a:r>
              <a:rPr lang="en-US" sz="3400" dirty="0" smtClean="0"/>
              <a:t>2(3)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(‘NIM ‘,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,’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!’)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Jawaban</a:t>
            </a:r>
            <a:r>
              <a:rPr lang="en-US" sz="3400" dirty="0"/>
              <a:t> </a:t>
            </a:r>
            <a:r>
              <a:rPr lang="en-US" sz="3400" dirty="0" err="1"/>
              <a:t>Soal</a:t>
            </a:r>
            <a:r>
              <a:rPr lang="en-US" sz="3400" dirty="0"/>
              <a:t> </a:t>
            </a:r>
            <a:r>
              <a:rPr lang="en-US" sz="3400" dirty="0" err="1"/>
              <a:t>Latihan</a:t>
            </a:r>
            <a:r>
              <a:rPr lang="en-US" sz="3400" dirty="0"/>
              <a:t> No. </a:t>
            </a:r>
            <a:r>
              <a:rPr lang="en-US" sz="3400" dirty="0" smtClean="0"/>
              <a:t>3(1)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UrutNamaDsc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menggunakan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Bubble Sort}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Bantu, Bantu2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	  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(Bantu2 ≠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≠ Bantu2)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berikutnya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/>
              <a:t>Jawaban</a:t>
            </a:r>
            <a:r>
              <a:rPr lang="en-US" sz="3400" dirty="0"/>
              <a:t> </a:t>
            </a:r>
            <a:r>
              <a:rPr lang="en-US" sz="3400" dirty="0" err="1"/>
              <a:t>Soal</a:t>
            </a:r>
            <a:r>
              <a:rPr lang="en-US" sz="3400" dirty="0"/>
              <a:t> </a:t>
            </a:r>
            <a:r>
              <a:rPr lang="en-US" sz="3400" dirty="0" err="1"/>
              <a:t>Latihan</a:t>
            </a:r>
            <a:r>
              <a:rPr lang="en-US" sz="3400" dirty="0"/>
              <a:t> No. </a:t>
            </a:r>
            <a:r>
              <a:rPr lang="en-US" sz="3400" dirty="0" smtClean="0"/>
              <a:t>3(2)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pPr marL="3714750" indent="-297180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Bantu2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.Prev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bantu2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sebelumnya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u="sng" dirty="0" err="1">
                <a:solidFill>
                  <a:srgbClr val="FF0000"/>
                </a:solidFill>
              </a:rPr>
              <a:t>Catatan</a:t>
            </a:r>
            <a:r>
              <a:rPr lang="en-US" sz="1800" b="1" u="sng" dirty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pengulangan</a:t>
            </a:r>
            <a:r>
              <a:rPr lang="en-US" sz="18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r>
              <a:rPr lang="en-US" sz="1800" dirty="0">
                <a:solidFill>
                  <a:schemeClr val="tx2"/>
                </a:solidFill>
              </a:rPr>
              <a:t> yang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dua</a:t>
            </a:r>
            <a:r>
              <a:rPr lang="en-US" sz="1800" dirty="0">
                <a:solidFill>
                  <a:schemeClr val="tx2"/>
                </a:solidFill>
              </a:rPr>
              <a:t> pointer </a:t>
            </a:r>
            <a:r>
              <a:rPr lang="en-US" sz="1800" dirty="0" err="1">
                <a:solidFill>
                  <a:schemeClr val="tx2"/>
                </a:solidFill>
              </a:rPr>
              <a:t>hanya</a:t>
            </a:r>
            <a:r>
              <a:rPr lang="en-US" sz="1800" dirty="0">
                <a:solidFill>
                  <a:schemeClr val="tx2"/>
                </a:solidFill>
              </a:rPr>
              <a:t> operator = (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 </a:t>
            </a:r>
            <a:r>
              <a:rPr lang="en-US" sz="1800" dirty="0" err="1">
                <a:solidFill>
                  <a:schemeClr val="tx2"/>
                </a:solidFill>
              </a:rPr>
              <a:t>atau</a:t>
            </a:r>
            <a:r>
              <a:rPr lang="en-US" sz="1800" dirty="0">
                <a:solidFill>
                  <a:schemeClr val="tx2"/>
                </a:solidFill>
              </a:rPr>
              <a:t> ≠ (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sedangkan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datanya</a:t>
            </a:r>
            <a:r>
              <a:rPr lang="en-US" sz="1800" dirty="0">
                <a:solidFill>
                  <a:schemeClr val="tx2"/>
                </a:solidFill>
              </a:rPr>
              <a:t> (data </a:t>
            </a:r>
            <a:r>
              <a:rPr lang="en-US" sz="1800" dirty="0" err="1">
                <a:solidFill>
                  <a:schemeClr val="tx2"/>
                </a:solidFill>
              </a:rPr>
              <a:t>dari</a:t>
            </a:r>
            <a:r>
              <a:rPr lang="en-US" sz="1800" dirty="0">
                <a:solidFill>
                  <a:schemeClr val="tx2"/>
                </a:solidFill>
              </a:rPr>
              <a:t> list)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seluruh</a:t>
            </a:r>
            <a:r>
              <a:rPr lang="en-US" sz="1800" dirty="0">
                <a:solidFill>
                  <a:schemeClr val="tx2"/>
                </a:solidFill>
              </a:rPr>
              <a:t>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endParaRPr lang="en-US" sz="1800" dirty="0">
              <a:solidFill>
                <a:schemeClr val="tx2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Operasi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pengurutan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metode</a:t>
            </a:r>
            <a:r>
              <a:rPr lang="en-US" sz="1800" dirty="0">
                <a:solidFill>
                  <a:schemeClr val="tx2"/>
                </a:solidFill>
              </a:rPr>
              <a:t> Bubble </a:t>
            </a:r>
            <a:r>
              <a:rPr lang="en-US" sz="1800" dirty="0" smtClean="0">
                <a:solidFill>
                  <a:schemeClr val="tx2"/>
                </a:solidFill>
              </a:rPr>
              <a:t>Sort </a:t>
            </a:r>
            <a:r>
              <a:rPr lang="en-US" sz="1800" dirty="0" err="1" smtClean="0">
                <a:solidFill>
                  <a:schemeClr val="tx2"/>
                </a:solidFill>
              </a:rPr>
              <a:t>secara</a:t>
            </a:r>
            <a:r>
              <a:rPr lang="en-US" sz="1800" dirty="0" smtClean="0">
                <a:solidFill>
                  <a:schemeClr val="tx2"/>
                </a:solidFill>
              </a:rPr>
              <a:t> descending </a:t>
            </a:r>
            <a:r>
              <a:rPr lang="en-US" sz="1800" dirty="0" err="1">
                <a:solidFill>
                  <a:schemeClr val="tx2"/>
                </a:solidFill>
              </a:rPr>
              <a:t>illustrasinya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dilihat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slide </a:t>
            </a:r>
            <a:r>
              <a:rPr lang="en-US" sz="1800" dirty="0" err="1" smtClean="0">
                <a:solidFill>
                  <a:schemeClr val="tx2"/>
                </a:solidFill>
              </a:rPr>
              <a:t>Illustrasi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smtClean="0">
                <a:solidFill>
                  <a:schemeClr val="tx2"/>
                </a:solidFill>
              </a:rPr>
              <a:t>Bubble Sort 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2777</TotalTime>
  <Words>484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2(1)</vt:lpstr>
      <vt:lpstr>Jawaban Soal Latihan No. 2(2)</vt:lpstr>
      <vt:lpstr>Jawaban Soal Latihan No. 2(3)</vt:lpstr>
      <vt:lpstr>Jawaban Soal Latihan No. 3(1)</vt:lpstr>
      <vt:lpstr>Jawaban Soal Latihan No. 3(2)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77</cp:revision>
  <dcterms:created xsi:type="dcterms:W3CDTF">2012-09-11T04:03:29Z</dcterms:created>
  <dcterms:modified xsi:type="dcterms:W3CDTF">2020-04-23T08:15:21Z</dcterms:modified>
</cp:coreProperties>
</file>