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67" r:id="rId17"/>
    <p:sldId id="368" r:id="rId18"/>
    <p:sldId id="354" r:id="rId19"/>
    <p:sldId id="289" r:id="rId2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5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3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harga</a:t>
            </a:r>
            <a:r>
              <a:rPr lang="en-US" b="1" dirty="0" smtClean="0">
                <a:solidFill>
                  <a:srgbClr val="FF0000"/>
                </a:solidFill>
              </a:rPr>
              <a:t> nil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ujung</a:t>
            </a:r>
            <a:r>
              <a:rPr lang="en-US" b="1" dirty="0" smtClean="0">
                <a:solidFill>
                  <a:srgbClr val="FF0000"/>
                </a:solidFill>
              </a:rPr>
              <a:t> list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menentukan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Indeks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Nilai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list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Bahasa </a:t>
            </a:r>
            <a:r>
              <a:rPr lang="en-US" sz="2400" dirty="0" err="1" smtClean="0"/>
              <a:t>algoritmik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list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6340" y="2057400"/>
            <a:ext cx="8672512" cy="2130465"/>
            <a:chOff x="685800" y="2514600"/>
            <a:chExt cx="8672512" cy="2130465"/>
          </a:xfrm>
        </p:grpSpPr>
        <p:sp>
          <p:nvSpPr>
            <p:cNvPr id="101" name="TextBox 100"/>
            <p:cNvSpPr txBox="1"/>
            <p:nvPr/>
          </p:nvSpPr>
          <p:spPr>
            <a:xfrm>
              <a:off x="4768850" y="348776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550150" y="348776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</a:t>
              </a:r>
              <a:endParaRPr lang="en-US" sz="2800" b="1" dirty="0"/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914400" y="3868766"/>
              <a:ext cx="8232634" cy="609604"/>
              <a:chOff x="885832" y="3810000"/>
              <a:chExt cx="8232634" cy="609604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flipH="1">
                <a:off x="885832" y="3810000"/>
                <a:ext cx="4454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885832" y="3810000"/>
                <a:ext cx="0" cy="60960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885832" y="4419603"/>
                <a:ext cx="823263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9118466" y="3848103"/>
                <a:ext cx="0" cy="57150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flipH="1">
                <a:off x="8794084" y="3857627"/>
                <a:ext cx="324382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685800" y="2514600"/>
              <a:ext cx="8672512" cy="2130465"/>
              <a:chOff x="685800" y="2514600"/>
              <a:chExt cx="8672512" cy="2130465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1524000" y="25146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err="1"/>
                  <a:t>A</a:t>
                </a:r>
                <a:r>
                  <a:rPr lang="en-US" sz="3200" dirty="0" err="1" smtClean="0"/>
                  <a:t>wal</a:t>
                </a:r>
                <a:endParaRPr lang="en-US" sz="3200" dirty="0"/>
              </a:p>
            </p:txBody>
          </p:sp>
          <p:cxnSp>
            <p:nvCxnSpPr>
              <p:cNvPr id="90" name="Straight Arrow Connector 89"/>
              <p:cNvCxnSpPr>
                <a:stCxn id="89" idx="2"/>
              </p:cNvCxnSpPr>
              <p:nvPr/>
            </p:nvCxnSpPr>
            <p:spPr>
              <a:xfrm>
                <a:off x="2101850" y="3099375"/>
                <a:ext cx="0" cy="30969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5" name="Rectangle 94"/>
              <p:cNvSpPr/>
              <p:nvPr/>
            </p:nvSpPr>
            <p:spPr>
              <a:xfrm>
                <a:off x="6750050" y="3411566"/>
                <a:ext cx="2063751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rot="5400000">
                <a:off x="7981231" y="3753954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7" name="Group 46"/>
              <p:cNvGrpSpPr/>
              <p:nvPr/>
            </p:nvGrpSpPr>
            <p:grpSpPr>
              <a:xfrm>
                <a:off x="3951288" y="3370992"/>
                <a:ext cx="2070100" cy="684781"/>
                <a:chOff x="5175738" y="2362200"/>
                <a:chExt cx="1910862" cy="684781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5175738" y="2362200"/>
                  <a:ext cx="1910862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Arrow Connector 99"/>
              <p:cNvCxnSpPr/>
              <p:nvPr/>
            </p:nvCxnSpPr>
            <p:spPr>
              <a:xfrm>
                <a:off x="5759450" y="3640163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7988300" y="2573366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A</a:t>
                </a:r>
                <a:r>
                  <a:rPr lang="en-US" sz="3200" dirty="0" err="1" smtClean="0"/>
                  <a:t>khir</a:t>
                </a:r>
                <a:endParaRPr lang="en-US" sz="3200" dirty="0"/>
              </a:p>
            </p:txBody>
          </p:sp>
          <p:cxnSp>
            <p:nvCxnSpPr>
              <p:cNvPr id="104" name="Shape 46"/>
              <p:cNvCxnSpPr>
                <a:stCxn id="103" idx="1"/>
                <a:endCxn id="95" idx="0"/>
              </p:cNvCxnSpPr>
              <p:nvPr/>
            </p:nvCxnSpPr>
            <p:spPr>
              <a:xfrm rot="10800000" flipV="1">
                <a:off x="7781926" y="2865754"/>
                <a:ext cx="2063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4097491" y="3720353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6901727" y="3752932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rot="10800000">
                <a:off x="5994400" y="3868763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 rot="10800000">
                <a:off x="3200400" y="3868763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Rectangle 108"/>
              <p:cNvSpPr/>
              <p:nvPr/>
            </p:nvSpPr>
            <p:spPr>
              <a:xfrm>
                <a:off x="1145323" y="3429000"/>
                <a:ext cx="2070100" cy="68478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 rot="5400000">
                <a:off x="2363731" y="3752938"/>
                <a:ext cx="684781" cy="20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1290792" y="3752935"/>
                <a:ext cx="684781" cy="20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2965450" y="3640163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6" name="Group 125"/>
              <p:cNvGrpSpPr/>
              <p:nvPr/>
            </p:nvGrpSpPr>
            <p:grpSpPr>
              <a:xfrm>
                <a:off x="685800" y="3640166"/>
                <a:ext cx="8672512" cy="1004899"/>
                <a:chOff x="685800" y="4786301"/>
                <a:chExt cx="8672512" cy="1004899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596312" y="4786312"/>
                  <a:ext cx="762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9340722" y="4786301"/>
                  <a:ext cx="0" cy="10048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H="1">
                  <a:off x="685800" y="5791200"/>
                  <a:ext cx="865492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685800" y="4795838"/>
                  <a:ext cx="0" cy="99536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685800" y="4795840"/>
                  <a:ext cx="439807" cy="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"/>
            <p:cNvGrpSpPr/>
            <p:nvPr/>
          </p:nvGrpSpPr>
          <p:grpSpPr>
            <a:xfrm>
              <a:off x="1698199" y="3529683"/>
              <a:ext cx="904464" cy="494256"/>
              <a:chOff x="9872405" y="4458986"/>
              <a:chExt cx="904464" cy="49425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895807" y="4458986"/>
                <a:ext cx="881062" cy="494256"/>
                <a:chOff x="5140326" y="5567320"/>
                <a:chExt cx="881062" cy="494256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5140326" y="5567320"/>
                  <a:ext cx="881062" cy="49425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579186" y="5588807"/>
                  <a:ext cx="1671" cy="4727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/>
              <p:cNvSpPr txBox="1"/>
              <p:nvPr/>
            </p:nvSpPr>
            <p:spPr>
              <a:xfrm>
                <a:off x="9872405" y="4522355"/>
                <a:ext cx="5788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65</a:t>
                </a:r>
                <a:endParaRPr lang="en-US" sz="2200" b="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529336" y="3474246"/>
              <a:ext cx="904464" cy="494256"/>
              <a:chOff x="9872405" y="4458986"/>
              <a:chExt cx="904464" cy="494256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9895807" y="4458986"/>
                <a:ext cx="881062" cy="494256"/>
                <a:chOff x="5140326" y="5567320"/>
                <a:chExt cx="881062" cy="494256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5140326" y="5567320"/>
                  <a:ext cx="881062" cy="49425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579186" y="5588807"/>
                  <a:ext cx="1671" cy="4727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Box 47"/>
              <p:cNvSpPr txBox="1"/>
              <p:nvPr/>
            </p:nvSpPr>
            <p:spPr>
              <a:xfrm>
                <a:off x="9872405" y="4522355"/>
                <a:ext cx="5788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70</a:t>
                </a:r>
                <a:endParaRPr lang="en-US" sz="2200" b="1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343447" y="3509987"/>
              <a:ext cx="904464" cy="494256"/>
              <a:chOff x="9872405" y="4458986"/>
              <a:chExt cx="904464" cy="494256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9895807" y="4458986"/>
                <a:ext cx="881062" cy="494256"/>
                <a:chOff x="5140326" y="5567320"/>
                <a:chExt cx="881062" cy="494256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5140326" y="5567320"/>
                  <a:ext cx="881062" cy="49425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579186" y="5588807"/>
                  <a:ext cx="1671" cy="4727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/>
              <p:cNvSpPr txBox="1"/>
              <p:nvPr/>
            </p:nvSpPr>
            <p:spPr>
              <a:xfrm>
                <a:off x="9872405" y="4522355"/>
                <a:ext cx="5788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62</a:t>
                </a:r>
                <a:endParaRPr lang="en-US" sz="2200" b="1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650621" y="4498935"/>
            <a:ext cx="8672512" cy="2130465"/>
            <a:chOff x="650621" y="4450654"/>
            <a:chExt cx="8672512" cy="2130465"/>
          </a:xfrm>
        </p:grpSpPr>
        <p:sp>
          <p:nvSpPr>
            <p:cNvPr id="56" name="TextBox 55"/>
            <p:cNvSpPr txBox="1"/>
            <p:nvPr/>
          </p:nvSpPr>
          <p:spPr>
            <a:xfrm>
              <a:off x="4733671" y="542382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514971" y="542382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</a:t>
              </a:r>
              <a:endParaRPr lang="en-US" sz="2800" b="1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879221" y="5804820"/>
              <a:ext cx="8232634" cy="609604"/>
              <a:chOff x="885832" y="3810000"/>
              <a:chExt cx="8232634" cy="609604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885832" y="3810000"/>
                <a:ext cx="4454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885832" y="3810000"/>
                <a:ext cx="0" cy="60960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885832" y="4419603"/>
                <a:ext cx="823263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9118466" y="3848103"/>
                <a:ext cx="0" cy="57150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8794084" y="3857627"/>
                <a:ext cx="324382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50621" y="4450654"/>
              <a:ext cx="8672512" cy="2130465"/>
              <a:chOff x="685800" y="2514600"/>
              <a:chExt cx="8672512" cy="2130465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524000" y="25146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err="1"/>
                  <a:t>A</a:t>
                </a:r>
                <a:r>
                  <a:rPr lang="en-US" sz="3200" dirty="0" err="1" smtClean="0"/>
                  <a:t>wal</a:t>
                </a:r>
                <a:endParaRPr lang="en-US" sz="3200" dirty="0"/>
              </a:p>
            </p:txBody>
          </p:sp>
          <p:cxnSp>
            <p:nvCxnSpPr>
              <p:cNvPr id="66" name="Straight Arrow Connector 65"/>
              <p:cNvCxnSpPr>
                <a:stCxn id="65" idx="2"/>
              </p:cNvCxnSpPr>
              <p:nvPr/>
            </p:nvCxnSpPr>
            <p:spPr>
              <a:xfrm>
                <a:off x="2101850" y="3099375"/>
                <a:ext cx="0" cy="30969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6750050" y="3411566"/>
                <a:ext cx="2063751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7981231" y="3753954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9" name="Group 46"/>
              <p:cNvGrpSpPr/>
              <p:nvPr/>
            </p:nvGrpSpPr>
            <p:grpSpPr>
              <a:xfrm>
                <a:off x="3951288" y="3370992"/>
                <a:ext cx="2070100" cy="684781"/>
                <a:chOff x="5175738" y="2362200"/>
                <a:chExt cx="1910862" cy="684781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5175738" y="2362200"/>
                  <a:ext cx="1910862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Arrow Connector 69"/>
              <p:cNvCxnSpPr/>
              <p:nvPr/>
            </p:nvCxnSpPr>
            <p:spPr>
              <a:xfrm>
                <a:off x="5759450" y="3640163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7988300" y="2573366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A</a:t>
                </a:r>
                <a:r>
                  <a:rPr lang="en-US" sz="3200" dirty="0" err="1" smtClean="0"/>
                  <a:t>khir</a:t>
                </a:r>
                <a:endParaRPr lang="en-US" sz="3200" dirty="0"/>
              </a:p>
            </p:txBody>
          </p:sp>
          <p:cxnSp>
            <p:nvCxnSpPr>
              <p:cNvPr id="72" name="Shape 46"/>
              <p:cNvCxnSpPr>
                <a:stCxn id="71" idx="1"/>
                <a:endCxn id="67" idx="0"/>
              </p:cNvCxnSpPr>
              <p:nvPr/>
            </p:nvCxnSpPr>
            <p:spPr>
              <a:xfrm rot="10800000" flipV="1">
                <a:off x="7781926" y="2865754"/>
                <a:ext cx="2063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4097491" y="3720353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6901727" y="3752932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rot="10800000">
                <a:off x="5994400" y="3868763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10800000">
                <a:off x="3200400" y="3868763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1145323" y="3429000"/>
                <a:ext cx="2070100" cy="68478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2363731" y="3752938"/>
                <a:ext cx="684781" cy="20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1290792" y="3752935"/>
                <a:ext cx="684781" cy="20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2965450" y="3640163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1" name="Group 80"/>
              <p:cNvGrpSpPr/>
              <p:nvPr/>
            </p:nvGrpSpPr>
            <p:grpSpPr>
              <a:xfrm>
                <a:off x="685800" y="3640166"/>
                <a:ext cx="8672512" cy="1004899"/>
                <a:chOff x="685800" y="4786301"/>
                <a:chExt cx="8672512" cy="1004899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8596312" y="4786312"/>
                  <a:ext cx="762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9340722" y="4786301"/>
                  <a:ext cx="0" cy="10048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H="1">
                  <a:off x="685800" y="5791200"/>
                  <a:ext cx="865492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685800" y="4795838"/>
                  <a:ext cx="0" cy="99536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685800" y="4795840"/>
                  <a:ext cx="439807" cy="0"/>
                </a:xfrm>
                <a:prstGeom prst="straightConnector1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1" name="Group 90"/>
            <p:cNvGrpSpPr/>
            <p:nvPr/>
          </p:nvGrpSpPr>
          <p:grpSpPr>
            <a:xfrm>
              <a:off x="1663020" y="5465737"/>
              <a:ext cx="904464" cy="494256"/>
              <a:chOff x="9872405" y="4458986"/>
              <a:chExt cx="904464" cy="494256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9895807" y="4458986"/>
                <a:ext cx="881062" cy="494256"/>
                <a:chOff x="5140326" y="5567320"/>
                <a:chExt cx="881062" cy="494256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5140326" y="5567320"/>
                  <a:ext cx="881062" cy="49425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579186" y="5588807"/>
                  <a:ext cx="1671" cy="4727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Box 92"/>
              <p:cNvSpPr txBox="1"/>
              <p:nvPr/>
            </p:nvSpPr>
            <p:spPr>
              <a:xfrm>
                <a:off x="9872405" y="4522355"/>
                <a:ext cx="5788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65</a:t>
                </a:r>
                <a:endParaRPr lang="en-US" sz="2200" b="1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494157" y="5410300"/>
              <a:ext cx="904464" cy="494256"/>
              <a:chOff x="9872405" y="4458986"/>
              <a:chExt cx="904464" cy="494256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9895807" y="4458986"/>
                <a:ext cx="881062" cy="494256"/>
                <a:chOff x="5140326" y="5567320"/>
                <a:chExt cx="881062" cy="494256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5140326" y="5567320"/>
                  <a:ext cx="881062" cy="49425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5579186" y="5588807"/>
                  <a:ext cx="1671" cy="4727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TextBox 116"/>
              <p:cNvSpPr txBox="1"/>
              <p:nvPr/>
            </p:nvSpPr>
            <p:spPr>
              <a:xfrm>
                <a:off x="9872405" y="4522355"/>
                <a:ext cx="5788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70</a:t>
                </a:r>
                <a:endParaRPr lang="en-US" sz="2200" b="1" dirty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7308268" y="5446041"/>
              <a:ext cx="904464" cy="494256"/>
              <a:chOff x="9872405" y="4458986"/>
              <a:chExt cx="904464" cy="494256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9895807" y="4458986"/>
                <a:ext cx="881062" cy="494256"/>
                <a:chOff x="5140326" y="5567320"/>
                <a:chExt cx="881062" cy="494256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5140326" y="5567320"/>
                  <a:ext cx="881062" cy="49425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5579186" y="5588807"/>
                  <a:ext cx="1671" cy="4727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4" name="TextBox 133"/>
              <p:cNvSpPr txBox="1"/>
              <p:nvPr/>
            </p:nvSpPr>
            <p:spPr>
              <a:xfrm>
                <a:off x="9872405" y="4522355"/>
                <a:ext cx="5788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62</a:t>
                </a:r>
                <a:endParaRPr lang="en-US" sz="2200" b="1" dirty="0"/>
              </a:p>
            </p:txBody>
          </p:sp>
        </p:grpSp>
        <p:sp>
          <p:nvSpPr>
            <p:cNvPr id="137" name="TextBox 136"/>
            <p:cNvSpPr txBox="1"/>
            <p:nvPr/>
          </p:nvSpPr>
          <p:spPr>
            <a:xfrm>
              <a:off x="7792332" y="5496219"/>
              <a:ext cx="3603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130073" y="5521295"/>
              <a:ext cx="3603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06974" y="5462887"/>
              <a:ext cx="3603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endParaRPr lang="en-US" sz="2400" b="1" dirty="0"/>
            </a:p>
          </p:txBody>
        </p:sp>
      </p:grpSp>
      <p:sp>
        <p:nvSpPr>
          <p:cNvPr id="11" name="Down Arrow 10"/>
          <p:cNvSpPr/>
          <p:nvPr/>
        </p:nvSpPr>
        <p:spPr>
          <a:xfrm>
            <a:off x="4800600" y="4364112"/>
            <a:ext cx="229065" cy="436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53685" y="4343879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Setelah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ditentukan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Indeksnya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3055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</a:rPr>
              <a:t>Kamus</a:t>
            </a:r>
            <a:r>
              <a:rPr lang="en-US" sz="2400" b="1" dirty="0" smtClean="0">
                <a:solidFill>
                  <a:srgbClr val="FF0000"/>
                </a:solidFill>
              </a:rPr>
              <a:t> global</a:t>
            </a:r>
            <a:r>
              <a:rPr lang="en-US" sz="2400" dirty="0" smtClean="0"/>
              <a:t>:</a:t>
            </a:r>
          </a:p>
          <a:p>
            <a:pPr marL="342900" indent="0" algn="just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dirty="0" smtClean="0"/>
              <a:t>:</a:t>
            </a: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b="1" u="sng" dirty="0" smtClean="0"/>
              <a:t>Type</a:t>
            </a: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PointNilai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ym typeface="Symbol" panose="05050102010706020507" pitchFamily="18" charset="2"/>
              </a:rPr>
              <a:t></a:t>
            </a:r>
            <a:r>
              <a:rPr lang="en-US" sz="2400" dirty="0" err="1" smtClean="0">
                <a:sym typeface="Symbol" panose="05050102010706020507" pitchFamily="18" charset="2"/>
              </a:rPr>
              <a:t>SimpulNilai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DataNilai</a:t>
            </a:r>
            <a:r>
              <a:rPr lang="en-US" sz="2400" dirty="0" smtClean="0">
                <a:sym typeface="Symbol" panose="05050102010706020507" pitchFamily="18" charset="2"/>
              </a:rPr>
              <a:t> = Record</a:t>
            </a: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Nilai</a:t>
            </a:r>
            <a:r>
              <a:rPr lang="en-US" sz="2400" dirty="0" smtClean="0">
                <a:sym typeface="Symbol" panose="05050102010706020507" pitchFamily="18" charset="2"/>
              </a:rPr>
              <a:t> : </a:t>
            </a:r>
            <a:r>
              <a:rPr lang="en-US" sz="2400" b="1" u="sng" dirty="0" smtClean="0">
                <a:sym typeface="Symbol" panose="05050102010706020507" pitchFamily="18" charset="2"/>
              </a:rPr>
              <a:t>integer,</a:t>
            </a: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Indeks</a:t>
            </a:r>
            <a:r>
              <a:rPr lang="en-US" sz="2400" dirty="0" smtClean="0">
                <a:sym typeface="Symbol" panose="05050102010706020507" pitchFamily="18" charset="2"/>
              </a:rPr>
              <a:t> : </a:t>
            </a:r>
            <a:r>
              <a:rPr lang="en-US" sz="2400" b="1" u="sng" dirty="0" smtClean="0">
                <a:sym typeface="Symbol" panose="05050102010706020507" pitchFamily="18" charset="2"/>
              </a:rPr>
              <a:t>char</a:t>
            </a:r>
            <a:endParaRPr lang="en-US" sz="2400" b="1" u="sng" dirty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b="1" u="sng" dirty="0" err="1" smtClean="0">
                <a:sym typeface="Symbol" panose="05050102010706020507" pitchFamily="18" charset="2"/>
              </a:rPr>
              <a:t>EndRecord</a:t>
            </a:r>
            <a:endParaRPr lang="en-US" sz="2400" b="1" u="sng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SimpulNilai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= </a:t>
            </a:r>
            <a:r>
              <a:rPr lang="en-US" sz="2400" b="1" u="sng" dirty="0" smtClean="0">
                <a:sym typeface="Symbol" panose="05050102010706020507" pitchFamily="18" charset="2"/>
              </a:rPr>
              <a:t>Record</a:t>
            </a: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smtClean="0">
                <a:sym typeface="Symbol" panose="05050102010706020507" pitchFamily="18" charset="2"/>
              </a:rPr>
              <a:t>Data </a:t>
            </a:r>
            <a:r>
              <a:rPr lang="en-US" sz="2400" dirty="0" smtClean="0">
                <a:sym typeface="Symbol" panose="05050102010706020507" pitchFamily="18" charset="2"/>
              </a:rPr>
              <a:t>: </a:t>
            </a:r>
            <a:r>
              <a:rPr lang="en-US" sz="2400" dirty="0" err="1" smtClean="0">
                <a:sym typeface="Symbol" panose="05050102010706020507" pitchFamily="18" charset="2"/>
              </a:rPr>
              <a:t>DataNilai</a:t>
            </a:r>
            <a:r>
              <a:rPr lang="en-US" sz="2400" dirty="0" smtClean="0">
                <a:sym typeface="Symbol" panose="05050102010706020507" pitchFamily="18" charset="2"/>
              </a:rPr>
              <a:t>,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Prev</a:t>
            </a:r>
            <a:r>
              <a:rPr lang="en-US" sz="2400" dirty="0" smtClean="0">
                <a:sym typeface="Symbol" panose="05050102010706020507" pitchFamily="18" charset="2"/>
              </a:rPr>
              <a:t>, Next : </a:t>
            </a:r>
            <a:r>
              <a:rPr lang="en-US" sz="2400" dirty="0" err="1" smtClean="0">
                <a:sym typeface="Symbol" panose="05050102010706020507" pitchFamily="18" charset="2"/>
              </a:rPr>
              <a:t>PointNilai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b="1" u="sng" dirty="0" err="1" smtClean="0">
                <a:sym typeface="Symbol" panose="05050102010706020507" pitchFamily="18" charset="2"/>
              </a:rPr>
              <a:t>EndRecord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742950" indent="0" algn="just">
              <a:spcBef>
                <a:spcPts val="0"/>
              </a:spcBef>
              <a:buNone/>
            </a:pPr>
            <a:endParaRPr lang="en-US" sz="2400" b="1" u="sng" dirty="0">
              <a:sym typeface="Symbol" panose="05050102010706020507" pitchFamily="18" charset="2"/>
            </a:endParaRP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dirty="0" smtClean="0">
                <a:sym typeface="Symbol" panose="05050102010706020507" pitchFamily="18" charset="2"/>
              </a:rPr>
              <a:t>Awal, </a:t>
            </a:r>
            <a:r>
              <a:rPr lang="en-US" sz="2400" dirty="0" err="1" smtClean="0">
                <a:sym typeface="Symbol" panose="05050102010706020507" pitchFamily="18" charset="2"/>
              </a:rPr>
              <a:t>Akhir</a:t>
            </a:r>
            <a:r>
              <a:rPr lang="en-US" sz="2400" dirty="0" smtClean="0">
                <a:sym typeface="Symbol" panose="05050102010706020507" pitchFamily="18" charset="2"/>
              </a:rPr>
              <a:t> : </a:t>
            </a:r>
            <a:r>
              <a:rPr lang="en-US" sz="2400" dirty="0" err="1" smtClean="0">
                <a:sym typeface="Symbol" panose="05050102010706020507" pitchFamily="18" charset="2"/>
              </a:rPr>
              <a:t>PointNilai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1371600" indent="0" algn="just">
              <a:spcBef>
                <a:spcPts val="0"/>
              </a:spcBef>
              <a:buNone/>
            </a:pPr>
            <a:endParaRPr lang="en-US" sz="2400" b="1" u="sng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bagi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mau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saja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file </a:t>
            </a:r>
            <a:r>
              <a:rPr lang="en-US" sz="2400" b="1" dirty="0" err="1" smtClean="0">
                <a:solidFill>
                  <a:srgbClr val="FF0000"/>
                </a:solidFill>
              </a:rPr>
              <a:t>Kelas_NIM_CL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FF0000"/>
                </a:solidFill>
              </a:rPr>
              <a:t>artinya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mengirim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lebih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waktu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ditentukan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diterima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Ditunggu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Jumat</a:t>
            </a:r>
            <a:r>
              <a:rPr lang="en-US" sz="2400" b="1" dirty="0" smtClean="0">
                <a:solidFill>
                  <a:srgbClr val="FF0000"/>
                </a:solidFill>
              </a:rPr>
              <a:t> 24 </a:t>
            </a:r>
            <a:r>
              <a:rPr lang="en-US" sz="2400" b="1" dirty="0" smtClean="0">
                <a:solidFill>
                  <a:srgbClr val="FF0000"/>
                </a:solidFill>
              </a:rPr>
              <a:t>April 2020 </a:t>
            </a:r>
            <a:r>
              <a:rPr lang="en-US" sz="2400" b="1" dirty="0" err="1" smtClean="0">
                <a:solidFill>
                  <a:srgbClr val="FF0000"/>
                </a:solidFill>
              </a:rPr>
              <a:t>pukul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13:00 </a:t>
            </a:r>
            <a:r>
              <a:rPr lang="en-US" sz="2400" b="1" dirty="0" smtClean="0">
                <a:solidFill>
                  <a:srgbClr val="FF0000"/>
                </a:solidFill>
              </a:rPr>
              <a:t>WIB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Ketentuan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976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70C0"/>
                    </a:solidFill>
                  </a:rPr>
                  <a:t>A</a:t>
                </a:r>
                <a:r>
                  <a:rPr lang="en-US" sz="3200" dirty="0" err="1" smtClean="0">
                    <a:solidFill>
                      <a:srgbClr val="0070C0"/>
                    </a:solidFill>
                  </a:rPr>
                  <a:t>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70C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70C0"/>
                  </a:solidFill>
                </a:rPr>
                <a:t>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5932</TotalTime>
  <Words>452</Words>
  <Application>Microsoft Office PowerPoint</Application>
  <PresentationFormat>A4 Paper (210x297 mm)</PresentationFormat>
  <Paragraphs>152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Bentuk 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Latihan</vt:lpstr>
      <vt:lpstr>Ketentuan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504</cp:revision>
  <dcterms:created xsi:type="dcterms:W3CDTF">2010-02-18T01:05:10Z</dcterms:created>
  <dcterms:modified xsi:type="dcterms:W3CDTF">2020-04-23T08:40:47Z</dcterms:modified>
</cp:coreProperties>
</file>