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248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28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27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77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87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61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660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985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21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724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654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FB63-7FC4-4274-AF19-1176BAD30F45}" type="datetimeFigureOut">
              <a:rPr lang="id-ID" smtClean="0"/>
              <a:t>18/04/2020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BEC5B-7280-48BB-BA9D-C2AE182357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5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64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5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28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70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41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70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1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0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9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36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25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70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</cp:revision>
  <dcterms:created xsi:type="dcterms:W3CDTF">2020-04-18T16:27:28Z</dcterms:created>
  <dcterms:modified xsi:type="dcterms:W3CDTF">2020-04-18T16:41:26Z</dcterms:modified>
</cp:coreProperties>
</file>