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8" r:id="rId4"/>
    <p:sldId id="269" r:id="rId5"/>
    <p:sldId id="267" r:id="rId6"/>
    <p:sldId id="271" r:id="rId7"/>
    <p:sldId id="272" r:id="rId8"/>
    <p:sldId id="273" r:id="rId9"/>
    <p:sldId id="274" r:id="rId10"/>
    <p:sldId id="270" r:id="rId1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141A"/>
    <a:srgbClr val="323F43"/>
    <a:srgbClr val="F68422"/>
    <a:srgbClr val="C3723B"/>
    <a:srgbClr val="35302B"/>
    <a:srgbClr val="796B5A"/>
    <a:srgbClr val="786747"/>
    <a:srgbClr val="60696C"/>
    <a:srgbClr val="E07A0C"/>
    <a:srgbClr val="6681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416" y="4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0D18A-91C5-4793-8E7F-D6BD7CAB99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20D0A2D9-650B-499B-BDE3-FCE9816AB2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A426F11B-584C-44B2-AF63-2C12308D4F2F}"/>
              </a:ext>
            </a:extLst>
          </p:cNvPr>
          <p:cNvSpPr>
            <a:spLocks noGrp="1"/>
          </p:cNvSpPr>
          <p:nvPr>
            <p:ph type="dt" sz="half" idx="10"/>
          </p:nvPr>
        </p:nvSpPr>
        <p:spPr/>
        <p:txBody>
          <a:bodyPr/>
          <a:lstStyle/>
          <a:p>
            <a:fld id="{2FB87926-14FE-4B9B-9BDA-13BA312DFFF2}" type="datetimeFigureOut">
              <a:rPr lang="id-ID" smtClean="0"/>
              <a:t>22/04/2020</a:t>
            </a:fld>
            <a:endParaRPr lang="id-ID"/>
          </a:p>
        </p:txBody>
      </p:sp>
      <p:sp>
        <p:nvSpPr>
          <p:cNvPr id="5" name="Footer Placeholder 4">
            <a:extLst>
              <a:ext uri="{FF2B5EF4-FFF2-40B4-BE49-F238E27FC236}">
                <a16:creationId xmlns:a16="http://schemas.microsoft.com/office/drawing/2014/main" id="{5E317F48-F534-4216-BE8B-D9C26E1F37E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D8EB93BF-F6F2-46C1-A863-7EA3F1B056AD}"/>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191305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37DE6-BD55-4109-ABDD-0A80AA910F14}"/>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CD04F901-831B-4CF6-85D0-BBFAB24D41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3CFFC905-4475-47C7-A3C8-A0DC2D688A0C}"/>
              </a:ext>
            </a:extLst>
          </p:cNvPr>
          <p:cNvSpPr>
            <a:spLocks noGrp="1"/>
          </p:cNvSpPr>
          <p:nvPr>
            <p:ph type="dt" sz="half" idx="10"/>
          </p:nvPr>
        </p:nvSpPr>
        <p:spPr/>
        <p:txBody>
          <a:bodyPr/>
          <a:lstStyle/>
          <a:p>
            <a:fld id="{2FB87926-14FE-4B9B-9BDA-13BA312DFFF2}" type="datetimeFigureOut">
              <a:rPr lang="id-ID" smtClean="0"/>
              <a:t>22/04/2020</a:t>
            </a:fld>
            <a:endParaRPr lang="id-ID"/>
          </a:p>
        </p:txBody>
      </p:sp>
      <p:sp>
        <p:nvSpPr>
          <p:cNvPr id="5" name="Footer Placeholder 4">
            <a:extLst>
              <a:ext uri="{FF2B5EF4-FFF2-40B4-BE49-F238E27FC236}">
                <a16:creationId xmlns:a16="http://schemas.microsoft.com/office/drawing/2014/main" id="{9B718B33-263E-4728-A42A-3F9E32F5E2D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5AEF716E-A904-44BB-B971-088916570F6D}"/>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3392343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398312-643A-4057-9C58-6826B4046F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3101A03E-7574-483F-B3D2-7D49FDA7D7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223F8170-BBB0-4DD5-85DA-349E3B43FFBD}"/>
              </a:ext>
            </a:extLst>
          </p:cNvPr>
          <p:cNvSpPr>
            <a:spLocks noGrp="1"/>
          </p:cNvSpPr>
          <p:nvPr>
            <p:ph type="dt" sz="half" idx="10"/>
          </p:nvPr>
        </p:nvSpPr>
        <p:spPr/>
        <p:txBody>
          <a:bodyPr/>
          <a:lstStyle/>
          <a:p>
            <a:fld id="{2FB87926-14FE-4B9B-9BDA-13BA312DFFF2}" type="datetimeFigureOut">
              <a:rPr lang="id-ID" smtClean="0"/>
              <a:t>22/04/2020</a:t>
            </a:fld>
            <a:endParaRPr lang="id-ID"/>
          </a:p>
        </p:txBody>
      </p:sp>
      <p:sp>
        <p:nvSpPr>
          <p:cNvPr id="5" name="Footer Placeholder 4">
            <a:extLst>
              <a:ext uri="{FF2B5EF4-FFF2-40B4-BE49-F238E27FC236}">
                <a16:creationId xmlns:a16="http://schemas.microsoft.com/office/drawing/2014/main" id="{287F3830-D178-497B-A0D6-DAADF54DCA3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CC29A1FA-805C-43D8-8099-C1E93DBE60E1}"/>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57298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DB55-916B-425F-B3E9-06F513FC84EA}"/>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591F19E2-2999-4D99-949B-B83A2E6E34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13167E95-DE59-46D3-9EBF-31E895C3E995}"/>
              </a:ext>
            </a:extLst>
          </p:cNvPr>
          <p:cNvSpPr>
            <a:spLocks noGrp="1"/>
          </p:cNvSpPr>
          <p:nvPr>
            <p:ph type="dt" sz="half" idx="10"/>
          </p:nvPr>
        </p:nvSpPr>
        <p:spPr/>
        <p:txBody>
          <a:bodyPr/>
          <a:lstStyle/>
          <a:p>
            <a:fld id="{2FB87926-14FE-4B9B-9BDA-13BA312DFFF2}" type="datetimeFigureOut">
              <a:rPr lang="id-ID" smtClean="0"/>
              <a:t>22/04/2020</a:t>
            </a:fld>
            <a:endParaRPr lang="id-ID"/>
          </a:p>
        </p:txBody>
      </p:sp>
      <p:sp>
        <p:nvSpPr>
          <p:cNvPr id="5" name="Footer Placeholder 4">
            <a:extLst>
              <a:ext uri="{FF2B5EF4-FFF2-40B4-BE49-F238E27FC236}">
                <a16:creationId xmlns:a16="http://schemas.microsoft.com/office/drawing/2014/main" id="{AE601AF4-EA8F-45F3-B8FF-8D2D2B03342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9A440FA0-BFB9-4A52-81A5-FDAD6440704D}"/>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336086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509D9-95FC-43E9-85A1-9348E424C1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31F7D505-36BD-43E0-AAA0-46D7441D6C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37F4BA-89B4-4631-ADA7-658B76DF72A4}"/>
              </a:ext>
            </a:extLst>
          </p:cNvPr>
          <p:cNvSpPr>
            <a:spLocks noGrp="1"/>
          </p:cNvSpPr>
          <p:nvPr>
            <p:ph type="dt" sz="half" idx="10"/>
          </p:nvPr>
        </p:nvSpPr>
        <p:spPr/>
        <p:txBody>
          <a:bodyPr/>
          <a:lstStyle/>
          <a:p>
            <a:fld id="{2FB87926-14FE-4B9B-9BDA-13BA312DFFF2}" type="datetimeFigureOut">
              <a:rPr lang="id-ID" smtClean="0"/>
              <a:t>22/04/2020</a:t>
            </a:fld>
            <a:endParaRPr lang="id-ID"/>
          </a:p>
        </p:txBody>
      </p:sp>
      <p:sp>
        <p:nvSpPr>
          <p:cNvPr id="5" name="Footer Placeholder 4">
            <a:extLst>
              <a:ext uri="{FF2B5EF4-FFF2-40B4-BE49-F238E27FC236}">
                <a16:creationId xmlns:a16="http://schemas.microsoft.com/office/drawing/2014/main" id="{624E0378-4916-42DE-B370-932CD24B3F3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FC350615-3E24-4EE9-B809-9B58D3DAE273}"/>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128684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79B87-7437-41BD-85F4-F231C8795B70}"/>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44234BD3-0168-4392-A998-1E596C0F87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740B091A-BA6E-4A86-AC6D-0EEBAC7C2D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1B168FC7-8B15-4B79-A15E-DAEC985251FC}"/>
              </a:ext>
            </a:extLst>
          </p:cNvPr>
          <p:cNvSpPr>
            <a:spLocks noGrp="1"/>
          </p:cNvSpPr>
          <p:nvPr>
            <p:ph type="dt" sz="half" idx="10"/>
          </p:nvPr>
        </p:nvSpPr>
        <p:spPr/>
        <p:txBody>
          <a:bodyPr/>
          <a:lstStyle/>
          <a:p>
            <a:fld id="{2FB87926-14FE-4B9B-9BDA-13BA312DFFF2}" type="datetimeFigureOut">
              <a:rPr lang="id-ID" smtClean="0"/>
              <a:t>22/04/2020</a:t>
            </a:fld>
            <a:endParaRPr lang="id-ID"/>
          </a:p>
        </p:txBody>
      </p:sp>
      <p:sp>
        <p:nvSpPr>
          <p:cNvPr id="6" name="Footer Placeholder 5">
            <a:extLst>
              <a:ext uri="{FF2B5EF4-FFF2-40B4-BE49-F238E27FC236}">
                <a16:creationId xmlns:a16="http://schemas.microsoft.com/office/drawing/2014/main" id="{E35E4106-4BFE-4C2E-852A-AB429FBE5761}"/>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5EA981D3-1A64-440E-8E29-EC2813EC54DF}"/>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201449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98F3-9A23-4768-81C4-6ECACD881FB2}"/>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A120BE25-C7C5-4BDF-A0F9-EE494032D4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8653C6-7D77-47FC-A1A4-23ABDBADCB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08B13A4E-6E17-495A-B61D-2E09FBAF7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56294A-1909-4AA6-A962-AFBE15EDA4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EB6783ED-A805-4D7C-BCC6-EC05DA7DDAD2}"/>
              </a:ext>
            </a:extLst>
          </p:cNvPr>
          <p:cNvSpPr>
            <a:spLocks noGrp="1"/>
          </p:cNvSpPr>
          <p:nvPr>
            <p:ph type="dt" sz="half" idx="10"/>
          </p:nvPr>
        </p:nvSpPr>
        <p:spPr/>
        <p:txBody>
          <a:bodyPr/>
          <a:lstStyle/>
          <a:p>
            <a:fld id="{2FB87926-14FE-4B9B-9BDA-13BA312DFFF2}" type="datetimeFigureOut">
              <a:rPr lang="id-ID" smtClean="0"/>
              <a:t>22/04/2020</a:t>
            </a:fld>
            <a:endParaRPr lang="id-ID"/>
          </a:p>
        </p:txBody>
      </p:sp>
      <p:sp>
        <p:nvSpPr>
          <p:cNvPr id="8" name="Footer Placeholder 7">
            <a:extLst>
              <a:ext uri="{FF2B5EF4-FFF2-40B4-BE49-F238E27FC236}">
                <a16:creationId xmlns:a16="http://schemas.microsoft.com/office/drawing/2014/main" id="{4BD28A30-C20B-49DB-94A6-8385BB7AFE2F}"/>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9F09AA6A-82C8-4338-9495-EECBCBA5E13C}"/>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3383374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1CC54-2505-4E62-80BD-337F75D01190}"/>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1C0F6E79-F7DC-4AD1-8426-5563390883F2}"/>
              </a:ext>
            </a:extLst>
          </p:cNvPr>
          <p:cNvSpPr>
            <a:spLocks noGrp="1"/>
          </p:cNvSpPr>
          <p:nvPr>
            <p:ph type="dt" sz="half" idx="10"/>
          </p:nvPr>
        </p:nvSpPr>
        <p:spPr/>
        <p:txBody>
          <a:bodyPr/>
          <a:lstStyle/>
          <a:p>
            <a:fld id="{2FB87926-14FE-4B9B-9BDA-13BA312DFFF2}" type="datetimeFigureOut">
              <a:rPr lang="id-ID" smtClean="0"/>
              <a:t>22/04/2020</a:t>
            </a:fld>
            <a:endParaRPr lang="id-ID"/>
          </a:p>
        </p:txBody>
      </p:sp>
      <p:sp>
        <p:nvSpPr>
          <p:cNvPr id="4" name="Footer Placeholder 3">
            <a:extLst>
              <a:ext uri="{FF2B5EF4-FFF2-40B4-BE49-F238E27FC236}">
                <a16:creationId xmlns:a16="http://schemas.microsoft.com/office/drawing/2014/main" id="{7059A187-A721-4F99-AA14-D3BC01E1DAAF}"/>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84477261-2539-49A6-8B4D-A1C3583AAB31}"/>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01813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1FC9A-2FFA-40FE-9CCE-FC81834EE631}"/>
              </a:ext>
            </a:extLst>
          </p:cNvPr>
          <p:cNvSpPr>
            <a:spLocks noGrp="1"/>
          </p:cNvSpPr>
          <p:nvPr>
            <p:ph type="dt" sz="half" idx="10"/>
          </p:nvPr>
        </p:nvSpPr>
        <p:spPr/>
        <p:txBody>
          <a:bodyPr/>
          <a:lstStyle/>
          <a:p>
            <a:fld id="{2FB87926-14FE-4B9B-9BDA-13BA312DFFF2}" type="datetimeFigureOut">
              <a:rPr lang="id-ID" smtClean="0"/>
              <a:t>22/04/2020</a:t>
            </a:fld>
            <a:endParaRPr lang="id-ID"/>
          </a:p>
        </p:txBody>
      </p:sp>
      <p:sp>
        <p:nvSpPr>
          <p:cNvPr id="3" name="Footer Placeholder 2">
            <a:extLst>
              <a:ext uri="{FF2B5EF4-FFF2-40B4-BE49-F238E27FC236}">
                <a16:creationId xmlns:a16="http://schemas.microsoft.com/office/drawing/2014/main" id="{E24DBEA9-8584-47DC-8446-1D164C382335}"/>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25B0FDB1-F1CE-4F0F-847C-86319A2E494B}"/>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84520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3EA7-803B-4303-B8AA-3F90533210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80901C70-98D7-4EB3-A6D2-8C00E7981A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2B6CD780-4D5D-412F-B4CD-80E15B1DC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93FF9F-AF7C-42BF-885B-BD5D933311D8}"/>
              </a:ext>
            </a:extLst>
          </p:cNvPr>
          <p:cNvSpPr>
            <a:spLocks noGrp="1"/>
          </p:cNvSpPr>
          <p:nvPr>
            <p:ph type="dt" sz="half" idx="10"/>
          </p:nvPr>
        </p:nvSpPr>
        <p:spPr/>
        <p:txBody>
          <a:bodyPr/>
          <a:lstStyle/>
          <a:p>
            <a:fld id="{2FB87926-14FE-4B9B-9BDA-13BA312DFFF2}" type="datetimeFigureOut">
              <a:rPr lang="id-ID" smtClean="0"/>
              <a:t>22/04/2020</a:t>
            </a:fld>
            <a:endParaRPr lang="id-ID"/>
          </a:p>
        </p:txBody>
      </p:sp>
      <p:sp>
        <p:nvSpPr>
          <p:cNvPr id="6" name="Footer Placeholder 5">
            <a:extLst>
              <a:ext uri="{FF2B5EF4-FFF2-40B4-BE49-F238E27FC236}">
                <a16:creationId xmlns:a16="http://schemas.microsoft.com/office/drawing/2014/main" id="{453586D9-9F2B-4F28-82C1-0DFAB60FD13E}"/>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724F7F0A-B207-47DF-B7F8-AEF4DFB078D0}"/>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648939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74AE-F51F-44C1-8BAD-01EB1AA294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4A3EC0A9-8126-4369-BFA8-8073D0ACF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F788DC14-A4ED-462C-BFA5-2737157904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F96462-181B-49E3-AC65-B1E91262301E}"/>
              </a:ext>
            </a:extLst>
          </p:cNvPr>
          <p:cNvSpPr>
            <a:spLocks noGrp="1"/>
          </p:cNvSpPr>
          <p:nvPr>
            <p:ph type="dt" sz="half" idx="10"/>
          </p:nvPr>
        </p:nvSpPr>
        <p:spPr/>
        <p:txBody>
          <a:bodyPr/>
          <a:lstStyle/>
          <a:p>
            <a:fld id="{2FB87926-14FE-4B9B-9BDA-13BA312DFFF2}" type="datetimeFigureOut">
              <a:rPr lang="id-ID" smtClean="0"/>
              <a:t>22/04/2020</a:t>
            </a:fld>
            <a:endParaRPr lang="id-ID"/>
          </a:p>
        </p:txBody>
      </p:sp>
      <p:sp>
        <p:nvSpPr>
          <p:cNvPr id="6" name="Footer Placeholder 5">
            <a:extLst>
              <a:ext uri="{FF2B5EF4-FFF2-40B4-BE49-F238E27FC236}">
                <a16:creationId xmlns:a16="http://schemas.microsoft.com/office/drawing/2014/main" id="{66D9B41A-AC6A-4DB2-9769-8A5CE3C5A59F}"/>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34D1821B-4430-4326-A4DD-C54DB0C09DD5}"/>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3223617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999E78-CF00-4000-AD2E-2A358A72C0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id="{63D52E94-E0D4-4152-B9E7-3E9F54E1F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899B4DCA-6CF3-416A-837C-623927C0A2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87926-14FE-4B9B-9BDA-13BA312DFFF2}" type="datetimeFigureOut">
              <a:rPr lang="id-ID" smtClean="0"/>
              <a:t>22/04/2020</a:t>
            </a:fld>
            <a:endParaRPr lang="id-ID"/>
          </a:p>
        </p:txBody>
      </p:sp>
      <p:sp>
        <p:nvSpPr>
          <p:cNvPr id="5" name="Footer Placeholder 4">
            <a:extLst>
              <a:ext uri="{FF2B5EF4-FFF2-40B4-BE49-F238E27FC236}">
                <a16:creationId xmlns:a16="http://schemas.microsoft.com/office/drawing/2014/main" id="{52AA7E2F-F68A-4040-B56B-3F23480FB0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066697D5-18F3-48D1-8D2F-C4B4BD385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0B60C-BB81-403C-860E-C0CEB9146856}" type="slidenum">
              <a:rPr lang="id-ID" smtClean="0"/>
              <a:t>‹#›</a:t>
            </a:fld>
            <a:endParaRPr lang="id-ID"/>
          </a:p>
        </p:txBody>
      </p:sp>
    </p:spTree>
    <p:extLst>
      <p:ext uri="{BB962C8B-B14F-4D97-AF65-F5344CB8AC3E}">
        <p14:creationId xmlns:p14="http://schemas.microsoft.com/office/powerpoint/2010/main" val="2547561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G9ulSIlR-Us" TargetMode="External"/><Relationship Id="rId2" Type="http://schemas.openxmlformats.org/officeDocument/2006/relationships/hyperlink" Target="https://www.youtube.com/watch?v=32pOT1TI6JM" TargetMode="External"/><Relationship Id="rId1" Type="http://schemas.openxmlformats.org/officeDocument/2006/relationships/slideLayout" Target="../slideLayouts/slideLayout1.xml"/><Relationship Id="rId6" Type="http://schemas.openxmlformats.org/officeDocument/2006/relationships/hyperlink" Target="https://www.youtube.com/watch?v=0RiKSIJL0qs" TargetMode="External"/><Relationship Id="rId5" Type="http://schemas.openxmlformats.org/officeDocument/2006/relationships/hyperlink" Target="https://www.youtube.com/watch?v=DvRtX-QD2rs" TargetMode="External"/><Relationship Id="rId4" Type="http://schemas.openxmlformats.org/officeDocument/2006/relationships/hyperlink" Target="https://www.youtube.com/watch?v=tX6WL37vJL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sp>
        <p:nvSpPr>
          <p:cNvPr id="6" name="Rectangle 5">
            <a:extLst>
              <a:ext uri="{FF2B5EF4-FFF2-40B4-BE49-F238E27FC236}">
                <a16:creationId xmlns:a16="http://schemas.microsoft.com/office/drawing/2014/main" id="{846C1457-4A78-4FB7-B05F-D88E81C4D3BC}"/>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7" name="Rectangle 6">
            <a:extLst>
              <a:ext uri="{FF2B5EF4-FFF2-40B4-BE49-F238E27FC236}">
                <a16:creationId xmlns:a16="http://schemas.microsoft.com/office/drawing/2014/main" id="{9E8C50E2-ADC4-487F-A9BC-15D1DBAD5FCD}"/>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2" name="Group 1">
            <a:extLst>
              <a:ext uri="{FF2B5EF4-FFF2-40B4-BE49-F238E27FC236}">
                <a16:creationId xmlns:a16="http://schemas.microsoft.com/office/drawing/2014/main" id="{274A99C7-086C-4866-A163-E0BED38ACE6D}"/>
              </a:ext>
            </a:extLst>
          </p:cNvPr>
          <p:cNvGrpSpPr/>
          <p:nvPr/>
        </p:nvGrpSpPr>
        <p:grpSpPr>
          <a:xfrm>
            <a:off x="1847416" y="2506975"/>
            <a:ext cx="3462165" cy="2400657"/>
            <a:chOff x="4185861" y="2633029"/>
            <a:chExt cx="3462165" cy="2400657"/>
          </a:xfrm>
        </p:grpSpPr>
        <p:sp>
          <p:nvSpPr>
            <p:cNvPr id="5" name="Rectangle 4">
              <a:extLst>
                <a:ext uri="{FF2B5EF4-FFF2-40B4-BE49-F238E27FC236}">
                  <a16:creationId xmlns:a16="http://schemas.microsoft.com/office/drawing/2014/main" id="{BC3FCBE1-FED9-4ACF-BE14-D556C5D32784}"/>
                </a:ext>
              </a:extLst>
            </p:cNvPr>
            <p:cNvSpPr/>
            <p:nvPr/>
          </p:nvSpPr>
          <p:spPr>
            <a:xfrm>
              <a:off x="4185861" y="2633029"/>
              <a:ext cx="3028393" cy="2400657"/>
            </a:xfrm>
            <a:prstGeom prst="rect">
              <a:avLst/>
            </a:prstGeom>
          </p:spPr>
          <p:txBody>
            <a:bodyPr wrap="none">
              <a:spAutoFit/>
            </a:bodyPr>
            <a:lstStyle/>
            <a:p>
              <a:r>
                <a:rPr lang="en-US" sz="150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a:t>
              </a:r>
              <a:r>
                <a:rPr lang="id-ID" sz="150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6</a:t>
              </a:r>
              <a:endParaRPr lang="id-ID" sz="15000" dirty="0">
                <a:solidFill>
                  <a:schemeClr val="bg1"/>
                </a:solidFill>
                <a:latin typeface="Okta Bold" panose="00000800000000000000" pitchFamily="50" charset="0"/>
              </a:endParaRPr>
            </a:p>
          </p:txBody>
        </p:sp>
        <p:sp>
          <p:nvSpPr>
            <p:cNvPr id="10" name="Rectangle 9">
              <a:extLst>
                <a:ext uri="{FF2B5EF4-FFF2-40B4-BE49-F238E27FC236}">
                  <a16:creationId xmlns:a16="http://schemas.microsoft.com/office/drawing/2014/main" id="{1A4E1D2B-9BE2-468E-8FAF-98557DE37EAC}"/>
                </a:ext>
              </a:extLst>
            </p:cNvPr>
            <p:cNvSpPr/>
            <p:nvPr/>
          </p:nvSpPr>
          <p:spPr>
            <a:xfrm>
              <a:off x="7178026" y="3269721"/>
              <a:ext cx="470000" cy="1323439"/>
            </a:xfrm>
            <a:prstGeom prst="rect">
              <a:avLst/>
            </a:prstGeom>
          </p:spPr>
          <p:txBody>
            <a:bodyPr wrap="none">
              <a:spAutoFit/>
            </a:bodyPr>
            <a:lstStyle/>
            <a:p>
              <a:r>
                <a:rPr lang="nn-NO" sz="8000" b="1" dirty="0">
                  <a:solidFill>
                    <a:srgbClr val="FF0000"/>
                  </a:solidFill>
                  <a:latin typeface="Arial" panose="020B0604020202020204" pitchFamily="34" charset="0"/>
                </a:rPr>
                <a:t>.</a:t>
              </a:r>
            </a:p>
          </p:txBody>
        </p:sp>
      </p:grpSp>
      <p:sp>
        <p:nvSpPr>
          <p:cNvPr id="11" name="Rectangle 10">
            <a:extLst>
              <a:ext uri="{FF2B5EF4-FFF2-40B4-BE49-F238E27FC236}">
                <a16:creationId xmlns:a16="http://schemas.microsoft.com/office/drawing/2014/main" id="{F20C2413-43FA-4B9D-8A72-C25D3BCEE4ED}"/>
              </a:ext>
            </a:extLst>
          </p:cNvPr>
          <p:cNvSpPr/>
          <p:nvPr/>
        </p:nvSpPr>
        <p:spPr>
          <a:xfrm>
            <a:off x="8868408" y="6003962"/>
            <a:ext cx="3065263" cy="646331"/>
          </a:xfrm>
          <a:prstGeom prst="rect">
            <a:avLst/>
          </a:prstGeom>
        </p:spPr>
        <p:txBody>
          <a:bodyPr wrap="none">
            <a:spAutoFit/>
          </a:bodyPr>
          <a:lstStyle/>
          <a:p>
            <a:pPr algn="r"/>
            <a:r>
              <a:rPr lang="en-US" b="1" dirty="0">
                <a:solidFill>
                  <a:schemeClr val="bg1"/>
                </a:solidFill>
                <a:latin typeface="Okta Bold" panose="00000800000000000000" pitchFamily="50" charset="0"/>
                <a:ea typeface="Calibri" panose="020F0502020204030204" pitchFamily="34" charset="0"/>
              </a:rPr>
              <a:t>DOSEN</a:t>
            </a:r>
          </a:p>
          <a:p>
            <a:pPr algn="r"/>
            <a:r>
              <a:rPr lang="en-US" b="1" dirty="0">
                <a:solidFill>
                  <a:schemeClr val="bg1"/>
                </a:solidFill>
                <a:latin typeface="Okta Bold" panose="00000800000000000000" pitchFamily="50" charset="0"/>
                <a:ea typeface="Calibri" panose="020F0502020204030204" pitchFamily="34" charset="0"/>
              </a:rPr>
              <a:t>Ganjar Miftahuddin, M.Ds</a:t>
            </a:r>
            <a:endParaRPr lang="id-ID" b="1"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16F678E0-0BA7-48D4-8260-00ED2580328B}"/>
              </a:ext>
            </a:extLst>
          </p:cNvPr>
          <p:cNvSpPr/>
          <p:nvPr/>
        </p:nvSpPr>
        <p:spPr>
          <a:xfrm>
            <a:off x="5759223" y="2975212"/>
            <a:ext cx="3506088" cy="1200329"/>
          </a:xfrm>
          <a:prstGeom prst="rect">
            <a:avLst/>
          </a:prstGeom>
        </p:spPr>
        <p:txBody>
          <a:bodyPr wrap="none">
            <a:spAutoFit/>
          </a:bodyPr>
          <a:lstStyle/>
          <a:p>
            <a:r>
              <a:rPr lang="en-US" sz="36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IMAGE</a:t>
            </a:r>
          </a:p>
          <a:p>
            <a:r>
              <a:rPr lang="en-US" sz="3600" b="1" dirty="0">
                <a:solidFill>
                  <a:schemeClr val="bg1"/>
                </a:solidFill>
                <a:latin typeface="Okta Bold" panose="00000800000000000000" pitchFamily="50" charset="0"/>
                <a:cs typeface="Times New Roman" panose="02020603050405020304" pitchFamily="18" charset="0"/>
              </a:rPr>
              <a:t>BACKGROUND</a:t>
            </a:r>
            <a:endParaRPr lang="id-ID" sz="3600" dirty="0">
              <a:solidFill>
                <a:schemeClr val="bg1"/>
              </a:solidFill>
              <a:latin typeface="Okta Bold" panose="00000800000000000000" pitchFamily="50" charset="0"/>
            </a:endParaRPr>
          </a:p>
        </p:txBody>
      </p:sp>
      <p:sp>
        <p:nvSpPr>
          <p:cNvPr id="8" name="Rectangle 7">
            <a:extLst>
              <a:ext uri="{FF2B5EF4-FFF2-40B4-BE49-F238E27FC236}">
                <a16:creationId xmlns:a16="http://schemas.microsoft.com/office/drawing/2014/main" id="{6C6A5AC3-4938-42B0-8F53-AB4906E196D7}"/>
              </a:ext>
            </a:extLst>
          </p:cNvPr>
          <p:cNvSpPr/>
          <p:nvPr/>
        </p:nvSpPr>
        <p:spPr>
          <a:xfrm>
            <a:off x="5309581" y="2868386"/>
            <a:ext cx="122228" cy="13234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8282311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09356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a:t>
            </a:r>
            <a:r>
              <a:rPr lang="id-ID"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6</a:t>
            </a:r>
            <a:endParaRPr lang="id-ID" sz="4800" dirty="0">
              <a:solidFill>
                <a:schemeClr val="bg1"/>
              </a:solidFill>
              <a:latin typeface="Okta Bold" panose="00000800000000000000" pitchFamily="50" charset="0"/>
            </a:endParaRPr>
          </a:p>
        </p:txBody>
      </p:sp>
      <p:sp>
        <p:nvSpPr>
          <p:cNvPr id="13" name="Rectangle 12">
            <a:extLst>
              <a:ext uri="{FF2B5EF4-FFF2-40B4-BE49-F238E27FC236}">
                <a16:creationId xmlns:a16="http://schemas.microsoft.com/office/drawing/2014/main" id="{C8FD33CD-4553-48DF-A0D8-4F6AC29B5746}"/>
              </a:ext>
            </a:extLst>
          </p:cNvPr>
          <p:cNvSpPr/>
          <p:nvPr/>
        </p:nvSpPr>
        <p:spPr>
          <a:xfrm>
            <a:off x="2768708" y="2729803"/>
            <a:ext cx="4591321" cy="1200329"/>
          </a:xfrm>
          <a:prstGeom prst="rect">
            <a:avLst/>
          </a:prstGeom>
        </p:spPr>
        <p:txBody>
          <a:bodyPr wrap="square">
            <a:spAutoFit/>
          </a:bodyPr>
          <a:lstStyle/>
          <a:p>
            <a:r>
              <a:rPr lang="en-US" sz="72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SELAMAT</a:t>
            </a:r>
          </a:p>
        </p:txBody>
      </p:sp>
      <p:sp>
        <p:nvSpPr>
          <p:cNvPr id="2" name="Rectangle 1">
            <a:extLst>
              <a:ext uri="{FF2B5EF4-FFF2-40B4-BE49-F238E27FC236}">
                <a16:creationId xmlns:a16="http://schemas.microsoft.com/office/drawing/2014/main" id="{E4C33076-7307-4B2F-A2F4-C5408CDC32BC}"/>
              </a:ext>
            </a:extLst>
          </p:cNvPr>
          <p:cNvSpPr/>
          <p:nvPr/>
        </p:nvSpPr>
        <p:spPr>
          <a:xfrm>
            <a:off x="4221728" y="3472933"/>
            <a:ext cx="5094664" cy="1200329"/>
          </a:xfrm>
          <a:prstGeom prst="rect">
            <a:avLst/>
          </a:prstGeom>
        </p:spPr>
        <p:txBody>
          <a:bodyPr wrap="none">
            <a:spAutoFit/>
          </a:bodyPr>
          <a:lstStyle/>
          <a:p>
            <a:r>
              <a:rPr lang="en-US" sz="7200" b="1" dirty="0">
                <a:solidFill>
                  <a:srgbClr val="FF0000"/>
                </a:solidFill>
                <a:latin typeface="Okta Bold" panose="00000800000000000000" pitchFamily="50" charset="0"/>
                <a:ea typeface="Calibri" panose="020F0502020204030204" pitchFamily="34" charset="0"/>
                <a:cs typeface="Times New Roman" panose="02020603050405020304" pitchFamily="18" charset="0"/>
              </a:rPr>
              <a:t>BERKARYA</a:t>
            </a:r>
          </a:p>
        </p:txBody>
      </p:sp>
    </p:spTree>
    <p:extLst>
      <p:ext uri="{BB962C8B-B14F-4D97-AF65-F5344CB8AC3E}">
        <p14:creationId xmlns:p14="http://schemas.microsoft.com/office/powerpoint/2010/main" val="6976059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09356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a:t>
            </a:r>
            <a:r>
              <a:rPr lang="id-ID"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6</a:t>
            </a:r>
            <a:endParaRPr lang="id-ID" sz="4800" dirty="0">
              <a:solidFill>
                <a:schemeClr val="bg1"/>
              </a:solidFill>
              <a:latin typeface="Okta Bold" panose="00000800000000000000" pitchFamily="50" charset="0"/>
            </a:endParaRPr>
          </a:p>
        </p:txBody>
      </p:sp>
      <p:sp>
        <p:nvSpPr>
          <p:cNvPr id="13" name="Rectangle 12">
            <a:extLst>
              <a:ext uri="{FF2B5EF4-FFF2-40B4-BE49-F238E27FC236}">
                <a16:creationId xmlns:a16="http://schemas.microsoft.com/office/drawing/2014/main" id="{C8FD33CD-4553-48DF-A0D8-4F6AC29B5746}"/>
              </a:ext>
            </a:extLst>
          </p:cNvPr>
          <p:cNvSpPr/>
          <p:nvPr/>
        </p:nvSpPr>
        <p:spPr>
          <a:xfrm>
            <a:off x="3178563" y="2158259"/>
            <a:ext cx="4591321" cy="3416320"/>
          </a:xfrm>
          <a:prstGeom prst="rect">
            <a:avLst/>
          </a:prstGeom>
        </p:spPr>
        <p:txBody>
          <a:bodyPr wrap="square">
            <a:spAutoFit/>
          </a:bodyPr>
          <a:lstStyle/>
          <a:p>
            <a:r>
              <a:rPr lang="id-ID" sz="72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APA ITU DIGITAL IMAGING</a:t>
            </a:r>
            <a:endParaRPr lang="en-US" sz="7200" b="1" dirty="0">
              <a:solidFill>
                <a:schemeClr val="bg1"/>
              </a:solidFill>
              <a:latin typeface="Okta Bold" panose="00000800000000000000" pitchFamily="50"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436E789C-15F8-4B2A-826F-E6E18D30DE02}"/>
              </a:ext>
            </a:extLst>
          </p:cNvPr>
          <p:cNvSpPr/>
          <p:nvPr/>
        </p:nvSpPr>
        <p:spPr>
          <a:xfrm>
            <a:off x="7181641" y="1733606"/>
            <a:ext cx="314510" cy="4708981"/>
          </a:xfrm>
          <a:prstGeom prst="rect">
            <a:avLst/>
          </a:prstGeom>
        </p:spPr>
        <p:txBody>
          <a:bodyPr wrap="square">
            <a:spAutoFit/>
          </a:bodyPr>
          <a:lstStyle/>
          <a:p>
            <a:r>
              <a:rPr lang="id-ID" sz="30000" b="1" dirty="0">
                <a:solidFill>
                  <a:srgbClr val="FF0000"/>
                </a:solidFill>
                <a:latin typeface="Okta Bold" panose="00000800000000000000" pitchFamily="50" charset="0"/>
                <a:ea typeface="Calibri" panose="020F0502020204030204" pitchFamily="34" charset="0"/>
                <a:cs typeface="Times New Roman" panose="02020603050405020304" pitchFamily="18" charset="0"/>
              </a:rPr>
              <a:t>?</a:t>
            </a:r>
            <a:endParaRPr lang="en-US" sz="30000" b="1" dirty="0">
              <a:solidFill>
                <a:srgbClr val="FF0000"/>
              </a:solidFill>
              <a:latin typeface="Okta Bold" panose="000008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800412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Cha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09356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a:t>
            </a:r>
            <a:r>
              <a:rPr lang="id-ID"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6</a:t>
            </a:r>
            <a:endParaRPr lang="id-ID" sz="4800" dirty="0">
              <a:solidFill>
                <a:schemeClr val="bg1"/>
              </a:solidFill>
              <a:latin typeface="Okta Bold" panose="00000800000000000000" pitchFamily="50" charset="0"/>
            </a:endParaRPr>
          </a:p>
        </p:txBody>
      </p:sp>
      <p:sp>
        <p:nvSpPr>
          <p:cNvPr id="2" name="Rectangle 1">
            <a:extLst>
              <a:ext uri="{FF2B5EF4-FFF2-40B4-BE49-F238E27FC236}">
                <a16:creationId xmlns:a16="http://schemas.microsoft.com/office/drawing/2014/main" id="{4672A728-9821-4054-B7C8-41F16868C287}"/>
              </a:ext>
            </a:extLst>
          </p:cNvPr>
          <p:cNvSpPr/>
          <p:nvPr/>
        </p:nvSpPr>
        <p:spPr>
          <a:xfrm>
            <a:off x="2699982" y="1654819"/>
            <a:ext cx="6792036" cy="4093428"/>
          </a:xfrm>
          <a:prstGeom prst="rect">
            <a:avLst/>
          </a:prstGeom>
        </p:spPr>
        <p:txBody>
          <a:bodyPr wrap="square">
            <a:spAutoFit/>
          </a:bodyPr>
          <a:lstStyle/>
          <a:p>
            <a:pPr algn="just"/>
            <a:r>
              <a:rPr lang="id-ID" sz="2000" b="1" dirty="0">
                <a:solidFill>
                  <a:srgbClr val="FF0000"/>
                </a:solidFill>
                <a:ea typeface="Tahoma" panose="020B0604030504040204" pitchFamily="34" charset="0"/>
                <a:cs typeface="Arial" panose="020B0604020202020204" pitchFamily="34" charset="0"/>
              </a:rPr>
              <a:t>Digital imaging </a:t>
            </a:r>
            <a:r>
              <a:rPr lang="id-ID" sz="2000" dirty="0">
                <a:solidFill>
                  <a:schemeClr val="bg1"/>
                </a:solidFill>
                <a:ea typeface="Tahoma" panose="020B0604030504040204" pitchFamily="34" charset="0"/>
                <a:cs typeface="Arial" panose="020B0604020202020204" pitchFamily="34" charset="0"/>
              </a:rPr>
              <a:t>adalah metode untuk melakukan proses pengeditan pada gambar file aslinya, menjadi file digital dalam bentuk piksel agar komputer dapat melakukan manipulasi pada gambar tersebut dan pada akhirnya membuat tampilan gambar menjadi indah.</a:t>
            </a:r>
          </a:p>
          <a:p>
            <a:pPr algn="just"/>
            <a:endParaRPr lang="id-ID" sz="2000" dirty="0">
              <a:solidFill>
                <a:schemeClr val="bg1"/>
              </a:solidFill>
              <a:ea typeface="Tahoma" panose="020B0604030504040204" pitchFamily="34" charset="0"/>
              <a:cs typeface="Arial" panose="020B0604020202020204" pitchFamily="34" charset="0"/>
            </a:endParaRPr>
          </a:p>
          <a:p>
            <a:pPr algn="just"/>
            <a:r>
              <a:rPr lang="id-ID" sz="2000" dirty="0">
                <a:solidFill>
                  <a:schemeClr val="bg1"/>
                </a:solidFill>
                <a:ea typeface="Tahoma" panose="020B0604030504040204" pitchFamily="34" charset="0"/>
                <a:cs typeface="Arial" panose="020B0604020202020204" pitchFamily="34" charset="0"/>
              </a:rPr>
              <a:t>Digital imaging sebenarnya telah berkembang sejak tahun 1960 dan 1970 untuk mengatasi kelemahan dari kamera film. Perkembangan yang pesat dari digital imaging saat ini sangat berkaitan erat dengan munculnya era kamera digital. Dengan menggunakan digital imaging, anda dapat memperbaiki kekurangan dari gambar dan memperbaiki warna dari gambar sesuai dengan selera</a:t>
            </a:r>
          </a:p>
        </p:txBody>
      </p:sp>
    </p:spTree>
    <p:extLst>
      <p:ext uri="{BB962C8B-B14F-4D97-AF65-F5344CB8AC3E}">
        <p14:creationId xmlns:p14="http://schemas.microsoft.com/office/powerpoint/2010/main" val="17110760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09356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a:t>
            </a:r>
            <a:r>
              <a:rPr lang="id-ID"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6</a:t>
            </a:r>
            <a:endParaRPr lang="id-ID" sz="4800" dirty="0">
              <a:solidFill>
                <a:schemeClr val="bg1"/>
              </a:solidFill>
              <a:latin typeface="Okta Bold" panose="00000800000000000000" pitchFamily="50" charset="0"/>
            </a:endParaRPr>
          </a:p>
        </p:txBody>
      </p:sp>
      <p:sp>
        <p:nvSpPr>
          <p:cNvPr id="2" name="Rectangle 1">
            <a:extLst>
              <a:ext uri="{FF2B5EF4-FFF2-40B4-BE49-F238E27FC236}">
                <a16:creationId xmlns:a16="http://schemas.microsoft.com/office/drawing/2014/main" id="{4672A728-9821-4054-B7C8-41F16868C287}"/>
              </a:ext>
            </a:extLst>
          </p:cNvPr>
          <p:cNvSpPr/>
          <p:nvPr/>
        </p:nvSpPr>
        <p:spPr>
          <a:xfrm>
            <a:off x="2003374" y="3585593"/>
            <a:ext cx="8185253" cy="1200329"/>
          </a:xfrm>
          <a:prstGeom prst="rect">
            <a:avLst/>
          </a:prstGeom>
        </p:spPr>
        <p:txBody>
          <a:bodyPr wrap="square">
            <a:spAutoFit/>
          </a:bodyPr>
          <a:lstStyle/>
          <a:p>
            <a:pPr algn="just"/>
            <a:r>
              <a:rPr lang="id-ID" b="1" dirty="0">
                <a:solidFill>
                  <a:srgbClr val="FF0000"/>
                </a:solidFill>
              </a:rPr>
              <a:t>Advertising</a:t>
            </a:r>
            <a:r>
              <a:rPr lang="id-ID" dirty="0">
                <a:solidFill>
                  <a:schemeClr val="bg1"/>
                </a:solidFill>
              </a:rPr>
              <a:t> merupakan suatu usaha yang bergerak dibidang periklanan, advertising tidak bisa lepas dari yang namanya ide karena untuk membuat iklan membutuhkan ide yang bagus dan kreatif. Advertising juga menyediakan jasa untuk membuat kosep, percetakan, maupun penempatan iklan.</a:t>
            </a:r>
            <a:endParaRPr lang="id-ID" sz="2000" dirty="0">
              <a:solidFill>
                <a:schemeClr val="bg1"/>
              </a:solidFill>
              <a:ea typeface="Tahoma" panose="020B060403050404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6C04C913-5CD9-453C-880D-45AB40380644}"/>
              </a:ext>
            </a:extLst>
          </p:cNvPr>
          <p:cNvSpPr/>
          <p:nvPr/>
        </p:nvSpPr>
        <p:spPr>
          <a:xfrm>
            <a:off x="2003373" y="2782669"/>
            <a:ext cx="8185254" cy="646331"/>
          </a:xfrm>
          <a:prstGeom prst="rect">
            <a:avLst/>
          </a:prstGeom>
        </p:spPr>
        <p:txBody>
          <a:bodyPr wrap="none">
            <a:spAutoFit/>
          </a:bodyPr>
          <a:lstStyle/>
          <a:p>
            <a:r>
              <a:rPr lang="id-ID"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Digital imaging biasanya digunakan di bidang pekerjaan seperti</a:t>
            </a:r>
          </a:p>
          <a:p>
            <a:r>
              <a:rPr lang="id-ID" b="1" dirty="0">
                <a:solidFill>
                  <a:schemeClr val="bg1"/>
                </a:solidFill>
                <a:latin typeface="Okta Bold" panose="00000800000000000000" pitchFamily="50" charset="0"/>
                <a:cs typeface="Times New Roman" panose="02020603050405020304" pitchFamily="18" charset="0"/>
              </a:rPr>
              <a:t>Photography dan </a:t>
            </a:r>
            <a:r>
              <a:rPr lang="id-ID" b="1" dirty="0">
                <a:solidFill>
                  <a:srgbClr val="FF0000"/>
                </a:solidFill>
                <a:latin typeface="Okta Bold" panose="00000800000000000000" pitchFamily="50" charset="0"/>
                <a:cs typeface="Times New Roman" panose="02020603050405020304" pitchFamily="18" charset="0"/>
              </a:rPr>
              <a:t>Advertising</a:t>
            </a:r>
            <a:r>
              <a:rPr lang="id-ID" b="1" dirty="0">
                <a:solidFill>
                  <a:schemeClr val="bg1"/>
                </a:solidFill>
                <a:latin typeface="Okta Bold" panose="00000800000000000000" pitchFamily="50" charset="0"/>
                <a:cs typeface="Times New Roman" panose="02020603050405020304" pitchFamily="18" charset="0"/>
              </a:rPr>
              <a:t> (periklanan) atau industri kreatif lainnya</a:t>
            </a:r>
            <a:endParaRPr lang="id-ID" dirty="0"/>
          </a:p>
        </p:txBody>
      </p:sp>
    </p:spTree>
    <p:extLst>
      <p:ext uri="{BB962C8B-B14F-4D97-AF65-F5344CB8AC3E}">
        <p14:creationId xmlns:p14="http://schemas.microsoft.com/office/powerpoint/2010/main" val="11535591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09356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a:t>
            </a:r>
            <a:r>
              <a:rPr lang="id-ID"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6</a:t>
            </a:r>
            <a:endParaRPr lang="id-ID" sz="4800" dirty="0">
              <a:solidFill>
                <a:schemeClr val="bg1"/>
              </a:solidFill>
              <a:latin typeface="Okta Bold" panose="00000800000000000000" pitchFamily="50" charset="0"/>
            </a:endParaRPr>
          </a:p>
        </p:txBody>
      </p:sp>
      <p:sp>
        <p:nvSpPr>
          <p:cNvPr id="13" name="Rectangle 12">
            <a:extLst>
              <a:ext uri="{FF2B5EF4-FFF2-40B4-BE49-F238E27FC236}">
                <a16:creationId xmlns:a16="http://schemas.microsoft.com/office/drawing/2014/main" id="{C8FD33CD-4553-48DF-A0D8-4F6AC29B5746}"/>
              </a:ext>
            </a:extLst>
          </p:cNvPr>
          <p:cNvSpPr/>
          <p:nvPr/>
        </p:nvSpPr>
        <p:spPr>
          <a:xfrm>
            <a:off x="473048" y="908777"/>
            <a:ext cx="4591321" cy="584775"/>
          </a:xfrm>
          <a:prstGeom prst="rect">
            <a:avLst/>
          </a:prstGeom>
        </p:spPr>
        <p:txBody>
          <a:bodyPr wrap="square">
            <a:spAutoFit/>
          </a:bodyPr>
          <a:lstStyle/>
          <a:p>
            <a:r>
              <a:rPr lang="id-ID" sz="32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Contoh</a:t>
            </a:r>
            <a:endParaRPr lang="en-US" sz="3200" b="1" dirty="0">
              <a:solidFill>
                <a:schemeClr val="bg1"/>
              </a:solidFill>
              <a:latin typeface="Okta Bold" panose="00000800000000000000" pitchFamily="50" charset="0"/>
              <a:ea typeface="Calibri" panose="020F0502020204030204" pitchFamily="34" charset="0"/>
              <a:cs typeface="Times New Roman" panose="02020603050405020304" pitchFamily="18" charset="0"/>
            </a:endParaRPr>
          </a:p>
        </p:txBody>
      </p:sp>
      <p:pic>
        <p:nvPicPr>
          <p:cNvPr id="14" name="Picture 13">
            <a:extLst>
              <a:ext uri="{FF2B5EF4-FFF2-40B4-BE49-F238E27FC236}">
                <a16:creationId xmlns:a16="http://schemas.microsoft.com/office/drawing/2014/main" id="{AD4130A7-46B3-4C40-BC60-29C100D7AA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4798" y="1528144"/>
            <a:ext cx="3262430" cy="4498099"/>
          </a:xfrm>
          <a:prstGeom prst="rect">
            <a:avLst/>
          </a:prstGeom>
        </p:spPr>
      </p:pic>
      <p:pic>
        <p:nvPicPr>
          <p:cNvPr id="15" name="Picture 14">
            <a:extLst>
              <a:ext uri="{FF2B5EF4-FFF2-40B4-BE49-F238E27FC236}">
                <a16:creationId xmlns:a16="http://schemas.microsoft.com/office/drawing/2014/main" id="{A26A4560-0120-402F-B141-9BE223F93C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6446" y="1528143"/>
            <a:ext cx="3179108" cy="4498099"/>
          </a:xfrm>
          <a:prstGeom prst="rect">
            <a:avLst/>
          </a:prstGeom>
        </p:spPr>
      </p:pic>
      <p:pic>
        <p:nvPicPr>
          <p:cNvPr id="16" name="Picture 15">
            <a:extLst>
              <a:ext uri="{FF2B5EF4-FFF2-40B4-BE49-F238E27FC236}">
                <a16:creationId xmlns:a16="http://schemas.microsoft.com/office/drawing/2014/main" id="{0356AC42-AFCB-4D86-A0C4-E077056759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8280" y="1498166"/>
            <a:ext cx="3248007" cy="4599177"/>
          </a:xfrm>
          <a:prstGeom prst="rect">
            <a:avLst/>
          </a:prstGeom>
        </p:spPr>
      </p:pic>
    </p:spTree>
    <p:extLst>
      <p:ext uri="{BB962C8B-B14F-4D97-AF65-F5344CB8AC3E}">
        <p14:creationId xmlns:p14="http://schemas.microsoft.com/office/powerpoint/2010/main" val="39784961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09356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a:t>
            </a:r>
            <a:r>
              <a:rPr lang="id-ID"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6</a:t>
            </a:r>
            <a:endParaRPr lang="id-ID" sz="4800" dirty="0">
              <a:solidFill>
                <a:schemeClr val="bg1"/>
              </a:solidFill>
              <a:latin typeface="Okta Bold" panose="00000800000000000000" pitchFamily="50" charset="0"/>
            </a:endParaRPr>
          </a:p>
        </p:txBody>
      </p:sp>
      <p:pic>
        <p:nvPicPr>
          <p:cNvPr id="17" name="Picture 16">
            <a:extLst>
              <a:ext uri="{FF2B5EF4-FFF2-40B4-BE49-F238E27FC236}">
                <a16:creationId xmlns:a16="http://schemas.microsoft.com/office/drawing/2014/main" id="{B34B4515-EFD8-4EC8-A687-98FE291BD1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357" y="1165941"/>
            <a:ext cx="3293468" cy="4654067"/>
          </a:xfrm>
          <a:prstGeom prst="rect">
            <a:avLst/>
          </a:prstGeom>
        </p:spPr>
      </p:pic>
      <p:pic>
        <p:nvPicPr>
          <p:cNvPr id="18" name="Picture 17">
            <a:extLst>
              <a:ext uri="{FF2B5EF4-FFF2-40B4-BE49-F238E27FC236}">
                <a16:creationId xmlns:a16="http://schemas.microsoft.com/office/drawing/2014/main" id="{FB2F748D-27E5-4F34-B713-651663BE72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4374" y="1140758"/>
            <a:ext cx="2633829" cy="4679250"/>
          </a:xfrm>
          <a:prstGeom prst="rect">
            <a:avLst/>
          </a:prstGeom>
        </p:spPr>
      </p:pic>
      <p:pic>
        <p:nvPicPr>
          <p:cNvPr id="19" name="Picture 18">
            <a:extLst>
              <a:ext uri="{FF2B5EF4-FFF2-40B4-BE49-F238E27FC236}">
                <a16:creationId xmlns:a16="http://schemas.microsoft.com/office/drawing/2014/main" id="{E14ACF97-E026-4633-B765-636B938383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1136" y="1164120"/>
            <a:ext cx="3494230" cy="4658973"/>
          </a:xfrm>
          <a:prstGeom prst="rect">
            <a:avLst/>
          </a:prstGeom>
        </p:spPr>
      </p:pic>
    </p:spTree>
    <p:extLst>
      <p:ext uri="{BB962C8B-B14F-4D97-AF65-F5344CB8AC3E}">
        <p14:creationId xmlns:p14="http://schemas.microsoft.com/office/powerpoint/2010/main" val="19247396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09356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a:t>
            </a:r>
            <a:r>
              <a:rPr lang="id-ID"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6</a:t>
            </a:r>
            <a:endParaRPr lang="id-ID" sz="4800" dirty="0">
              <a:solidFill>
                <a:schemeClr val="bg1"/>
              </a:solidFill>
              <a:latin typeface="Okta Bold" panose="00000800000000000000" pitchFamily="50" charset="0"/>
            </a:endParaRPr>
          </a:p>
        </p:txBody>
      </p:sp>
      <p:pic>
        <p:nvPicPr>
          <p:cNvPr id="3" name="Picture 2">
            <a:extLst>
              <a:ext uri="{FF2B5EF4-FFF2-40B4-BE49-F238E27FC236}">
                <a16:creationId xmlns:a16="http://schemas.microsoft.com/office/drawing/2014/main" id="{1B62E750-17E9-4340-B7BE-67ACF6F761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5503" y="1171520"/>
            <a:ext cx="8297839" cy="4667534"/>
          </a:xfrm>
          <a:prstGeom prst="rect">
            <a:avLst/>
          </a:prstGeom>
        </p:spPr>
      </p:pic>
    </p:spTree>
    <p:extLst>
      <p:ext uri="{BB962C8B-B14F-4D97-AF65-F5344CB8AC3E}">
        <p14:creationId xmlns:p14="http://schemas.microsoft.com/office/powerpoint/2010/main" val="19815252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09356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a:t>
            </a:r>
            <a:r>
              <a:rPr lang="id-ID"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6</a:t>
            </a:r>
            <a:endParaRPr lang="id-ID" sz="4800" dirty="0">
              <a:solidFill>
                <a:schemeClr val="bg1"/>
              </a:solidFill>
              <a:latin typeface="Okta Bold" panose="00000800000000000000" pitchFamily="50" charset="0"/>
            </a:endParaRPr>
          </a:p>
        </p:txBody>
      </p:sp>
      <p:sp>
        <p:nvSpPr>
          <p:cNvPr id="13" name="Rectangle 12">
            <a:extLst>
              <a:ext uri="{FF2B5EF4-FFF2-40B4-BE49-F238E27FC236}">
                <a16:creationId xmlns:a16="http://schemas.microsoft.com/office/drawing/2014/main" id="{DA0F55CA-BF46-4BB5-B55E-FC4D5F8B06F5}"/>
              </a:ext>
            </a:extLst>
          </p:cNvPr>
          <p:cNvSpPr/>
          <p:nvPr/>
        </p:nvSpPr>
        <p:spPr>
          <a:xfrm>
            <a:off x="2170887" y="1529896"/>
            <a:ext cx="7850226" cy="4524315"/>
          </a:xfrm>
          <a:prstGeom prst="rect">
            <a:avLst/>
          </a:prstGeom>
        </p:spPr>
        <p:txBody>
          <a:bodyPr wrap="none">
            <a:spAutoFit/>
          </a:bodyPr>
          <a:lstStyle/>
          <a:p>
            <a:pPr algn="ctr"/>
            <a:r>
              <a:rPr lang="id-ID" b="1" dirty="0">
                <a:solidFill>
                  <a:schemeClr val="bg1"/>
                </a:solidFill>
                <a:latin typeface="Okta Bold" panose="00000800000000000000" pitchFamily="50" charset="0"/>
              </a:rPr>
              <a:t>Contoh video tutorial:</a:t>
            </a:r>
          </a:p>
          <a:p>
            <a:pPr algn="ctr"/>
            <a:endParaRPr lang="id-ID" b="1" dirty="0">
              <a:solidFill>
                <a:schemeClr val="bg1"/>
              </a:solidFill>
              <a:latin typeface="Okta Bold" panose="00000800000000000000" pitchFamily="50" charset="0"/>
            </a:endParaRPr>
          </a:p>
          <a:p>
            <a:pPr algn="ctr"/>
            <a:r>
              <a:rPr lang="id-ID" b="1" dirty="0">
                <a:solidFill>
                  <a:schemeClr val="bg1"/>
                </a:solidFill>
                <a:latin typeface="Okta Bold" panose="00000800000000000000" pitchFamily="50" charset="0"/>
              </a:rPr>
              <a:t>Digital imaging</a:t>
            </a:r>
          </a:p>
          <a:p>
            <a:pPr algn="ctr"/>
            <a:r>
              <a:rPr lang="id-ID" dirty="0">
                <a:hlinkClick r:id="rId2"/>
              </a:rPr>
              <a:t>https://www.youtube.com/watch?v=32pOT1TI6JM</a:t>
            </a:r>
            <a:endParaRPr lang="id-ID" dirty="0"/>
          </a:p>
          <a:p>
            <a:pPr algn="ctr"/>
            <a:r>
              <a:rPr lang="id-ID" dirty="0">
                <a:hlinkClick r:id="rId3"/>
              </a:rPr>
              <a:t>https://www.youtube.com/watch?v=G9ulSIlR-Us</a:t>
            </a:r>
            <a:endParaRPr lang="id-ID" dirty="0"/>
          </a:p>
          <a:p>
            <a:pPr algn="ctr"/>
            <a:r>
              <a:rPr lang="id-ID" dirty="0">
                <a:hlinkClick r:id="rId4"/>
              </a:rPr>
              <a:t>https://www.youtube.com/watch?v=tX6WL37vJLM</a:t>
            </a:r>
            <a:endParaRPr lang="id-ID" dirty="0"/>
          </a:p>
          <a:p>
            <a:pPr algn="ctr"/>
            <a:r>
              <a:rPr lang="id-ID" b="1" dirty="0">
                <a:solidFill>
                  <a:schemeClr val="bg1"/>
                </a:solidFill>
                <a:latin typeface="Okta Bold" panose="00000800000000000000" pitchFamily="50" charset="0"/>
              </a:rPr>
              <a:t>Atau kalian bisa cari tutorial besik Digital Imaging Adobe Photosop</a:t>
            </a:r>
          </a:p>
          <a:p>
            <a:pPr algn="ctr"/>
            <a:endParaRPr lang="id-ID" b="1" dirty="0">
              <a:solidFill>
                <a:schemeClr val="bg1"/>
              </a:solidFill>
              <a:latin typeface="Okta Bold" panose="00000800000000000000" pitchFamily="50" charset="0"/>
            </a:endParaRPr>
          </a:p>
          <a:p>
            <a:pPr algn="ctr"/>
            <a:r>
              <a:rPr lang="id-ID" b="1" dirty="0">
                <a:solidFill>
                  <a:schemeClr val="bg1"/>
                </a:solidFill>
                <a:latin typeface="Okta Bold" panose="00000800000000000000" pitchFamily="50" charset="0"/>
              </a:rPr>
              <a:t>Color effect</a:t>
            </a:r>
          </a:p>
          <a:p>
            <a:pPr algn="ctr"/>
            <a:r>
              <a:rPr lang="id-ID" dirty="0">
                <a:hlinkClick r:id="rId5"/>
              </a:rPr>
              <a:t>https://www.youtube.com/watch?v=DvRtX-QD2rs</a:t>
            </a:r>
            <a:endParaRPr lang="id-ID" dirty="0"/>
          </a:p>
          <a:p>
            <a:pPr algn="ctr"/>
            <a:r>
              <a:rPr lang="id-ID" dirty="0">
                <a:hlinkClick r:id="rId6"/>
              </a:rPr>
              <a:t>https://www.youtube.com/watch?v=0RiKSIJL0qs</a:t>
            </a:r>
            <a:endParaRPr lang="id-ID" dirty="0"/>
          </a:p>
          <a:p>
            <a:pPr algn="ctr"/>
            <a:r>
              <a:rPr lang="id-ID" b="1" dirty="0">
                <a:solidFill>
                  <a:schemeClr val="bg1"/>
                </a:solidFill>
                <a:latin typeface="Okta Bold" panose="00000800000000000000" pitchFamily="50" charset="0"/>
              </a:rPr>
              <a:t>Atau kalian bisa cari tutorial besik Colorgrading / Color Effect</a:t>
            </a:r>
          </a:p>
          <a:p>
            <a:pPr algn="ctr"/>
            <a:r>
              <a:rPr lang="id-ID" b="1" dirty="0">
                <a:solidFill>
                  <a:schemeClr val="bg1"/>
                </a:solidFill>
                <a:latin typeface="Okta Bold" panose="00000800000000000000" pitchFamily="50" charset="0"/>
              </a:rPr>
              <a:t> Adobe Photosop</a:t>
            </a:r>
          </a:p>
          <a:p>
            <a:pPr algn="ctr"/>
            <a:endParaRPr lang="id-ID" b="1" dirty="0">
              <a:solidFill>
                <a:schemeClr val="bg1"/>
              </a:solidFill>
              <a:latin typeface="Okta Bold" panose="00000800000000000000" pitchFamily="50" charset="0"/>
            </a:endParaRPr>
          </a:p>
          <a:p>
            <a:pPr algn="ctr"/>
            <a:endParaRPr lang="id-ID" b="1" dirty="0">
              <a:solidFill>
                <a:schemeClr val="bg1"/>
              </a:solidFill>
              <a:latin typeface="Okta Bold" panose="00000800000000000000" pitchFamily="50" charset="0"/>
            </a:endParaRPr>
          </a:p>
          <a:p>
            <a:pPr algn="ctr"/>
            <a:endParaRPr lang="id-ID" dirty="0">
              <a:solidFill>
                <a:schemeClr val="bg1"/>
              </a:solidFill>
              <a:latin typeface="Okta Bold" panose="00000800000000000000" pitchFamily="50" charset="0"/>
            </a:endParaRPr>
          </a:p>
        </p:txBody>
      </p:sp>
    </p:spTree>
    <p:extLst>
      <p:ext uri="{BB962C8B-B14F-4D97-AF65-F5344CB8AC3E}">
        <p14:creationId xmlns:p14="http://schemas.microsoft.com/office/powerpoint/2010/main" val="16144053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cxnSp>
        <p:nvCxnSpPr>
          <p:cNvPr id="9" name="Straight Connector 8">
            <a:extLst>
              <a:ext uri="{FF2B5EF4-FFF2-40B4-BE49-F238E27FC236}">
                <a16:creationId xmlns:a16="http://schemas.microsoft.com/office/drawing/2014/main" id="{9147EB6E-AB21-4461-BC51-71CBF400FAEB}"/>
              </a:ext>
            </a:extLst>
          </p:cNvPr>
          <p:cNvCxnSpPr>
            <a:cxnSpLocks/>
          </p:cNvCxnSpPr>
          <p:nvPr/>
        </p:nvCxnSpPr>
        <p:spPr>
          <a:xfrm flipH="1">
            <a:off x="0" y="6650293"/>
            <a:ext cx="10128738" cy="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A4E1D2B-9BE2-468E-8FAF-98557DE37EAC}"/>
              </a:ext>
            </a:extLst>
          </p:cNvPr>
          <p:cNvSpPr/>
          <p:nvPr/>
        </p:nvSpPr>
        <p:spPr>
          <a:xfrm>
            <a:off x="11557897" y="6097343"/>
            <a:ext cx="341760" cy="769441"/>
          </a:xfrm>
          <a:prstGeom prst="rect">
            <a:avLst/>
          </a:prstGeom>
        </p:spPr>
        <p:txBody>
          <a:bodyPr wrap="none">
            <a:spAutoFit/>
          </a:bodyPr>
          <a:lstStyle/>
          <a:p>
            <a:r>
              <a:rPr lang="nn-NO" sz="4400" b="1" dirty="0">
                <a:solidFill>
                  <a:srgbClr val="FF0000"/>
                </a:solidFill>
                <a:latin typeface="Arial" panose="020B0604020202020204" pitchFamily="34" charset="0"/>
              </a:rPr>
              <a:t>.</a:t>
            </a:r>
          </a:p>
        </p:txBody>
      </p:sp>
      <p:sp>
        <p:nvSpPr>
          <p:cNvPr id="11" name="Rectangle 10">
            <a:extLst>
              <a:ext uri="{FF2B5EF4-FFF2-40B4-BE49-F238E27FC236}">
                <a16:creationId xmlns:a16="http://schemas.microsoft.com/office/drawing/2014/main" id="{C36DDD60-18E2-462C-8E6D-4C8884447FDF}"/>
              </a:ext>
            </a:extLst>
          </p:cNvPr>
          <p:cNvSpPr/>
          <p:nvPr/>
        </p:nvSpPr>
        <p:spPr>
          <a:xfrm>
            <a:off x="387576" y="106442"/>
            <a:ext cx="4599336" cy="646331"/>
          </a:xfrm>
          <a:prstGeom prst="rect">
            <a:avLst/>
          </a:prstGeom>
        </p:spPr>
        <p:txBody>
          <a:bodyPr wrap="none">
            <a:spAutoFit/>
          </a:bodyPr>
          <a:lstStyle/>
          <a:p>
            <a:r>
              <a:rPr lang="nn-NO" b="1" dirty="0">
                <a:solidFill>
                  <a:schemeClr val="bg1"/>
                </a:solidFill>
                <a:latin typeface="Okta Bold" panose="00000800000000000000" pitchFamily="50" charset="0"/>
              </a:rPr>
              <a:t>KOMPUTER APLIKASI DESAIN GRAFIS II</a:t>
            </a:r>
          </a:p>
          <a:p>
            <a:r>
              <a:rPr lang="nn-NO" b="1" dirty="0">
                <a:solidFill>
                  <a:schemeClr val="bg1"/>
                </a:solidFill>
                <a:latin typeface="Okta Bold" panose="00000800000000000000" pitchFamily="50" charset="0"/>
              </a:rPr>
              <a:t>(ADOBE PHOTOSHOP)</a:t>
            </a:r>
            <a:endParaRPr lang="id-ID"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7C73EBE0-B85F-4B05-9CC4-835E660C1999}"/>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C3FCBE1-FED9-4ACF-BE14-D556C5D32784}"/>
              </a:ext>
            </a:extLst>
          </p:cNvPr>
          <p:cNvSpPr/>
          <p:nvPr/>
        </p:nvSpPr>
        <p:spPr>
          <a:xfrm>
            <a:off x="10421081" y="6097343"/>
            <a:ext cx="1093569" cy="830997"/>
          </a:xfrm>
          <a:prstGeom prst="rect">
            <a:avLst/>
          </a:prstGeom>
        </p:spPr>
        <p:txBody>
          <a:bodyPr wrap="none">
            <a:spAutoFit/>
          </a:bodyPr>
          <a:lstStyle/>
          <a:p>
            <a:r>
              <a:rPr lang="en-US"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a:t>
            </a:r>
            <a:r>
              <a:rPr lang="id-ID" sz="48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6</a:t>
            </a:r>
            <a:endParaRPr lang="id-ID" sz="4800" dirty="0">
              <a:solidFill>
                <a:schemeClr val="bg1"/>
              </a:solidFill>
              <a:latin typeface="Okta Bold" panose="00000800000000000000" pitchFamily="50" charset="0"/>
            </a:endParaRPr>
          </a:p>
        </p:txBody>
      </p:sp>
      <p:sp>
        <p:nvSpPr>
          <p:cNvPr id="13" name="Rectangle 12">
            <a:extLst>
              <a:ext uri="{FF2B5EF4-FFF2-40B4-BE49-F238E27FC236}">
                <a16:creationId xmlns:a16="http://schemas.microsoft.com/office/drawing/2014/main" id="{DA0F55CA-BF46-4BB5-B55E-FC4D5F8B06F5}"/>
              </a:ext>
            </a:extLst>
          </p:cNvPr>
          <p:cNvSpPr/>
          <p:nvPr/>
        </p:nvSpPr>
        <p:spPr>
          <a:xfrm>
            <a:off x="2110011" y="2381154"/>
            <a:ext cx="3312253" cy="3416320"/>
          </a:xfrm>
          <a:prstGeom prst="rect">
            <a:avLst/>
          </a:prstGeom>
        </p:spPr>
        <p:txBody>
          <a:bodyPr wrap="none">
            <a:spAutoFit/>
          </a:bodyPr>
          <a:lstStyle/>
          <a:p>
            <a:pPr>
              <a:lnSpc>
                <a:spcPct val="150000"/>
              </a:lnSpc>
            </a:pPr>
            <a:r>
              <a:rPr lang="id-ID" b="1" dirty="0">
                <a:solidFill>
                  <a:schemeClr val="bg1"/>
                </a:solidFill>
              </a:rPr>
              <a:t>FORMAT :</a:t>
            </a:r>
          </a:p>
          <a:p>
            <a:pPr>
              <a:lnSpc>
                <a:spcPct val="150000"/>
              </a:lnSpc>
            </a:pPr>
            <a:r>
              <a:rPr lang="id-ID" dirty="0">
                <a:solidFill>
                  <a:schemeClr val="bg1"/>
                </a:solidFill>
              </a:rPr>
              <a:t>Objek 	: foto anda (muka jelas)</a:t>
            </a:r>
          </a:p>
          <a:p>
            <a:pPr>
              <a:lnSpc>
                <a:spcPct val="150000"/>
              </a:lnSpc>
            </a:pPr>
            <a:r>
              <a:rPr lang="id-ID" dirty="0">
                <a:solidFill>
                  <a:schemeClr val="bg1"/>
                </a:solidFill>
              </a:rPr>
              <a:t>Canvas 	: A4</a:t>
            </a:r>
          </a:p>
          <a:p>
            <a:pPr>
              <a:lnSpc>
                <a:spcPct val="150000"/>
              </a:lnSpc>
            </a:pPr>
            <a:r>
              <a:rPr lang="id-ID" dirty="0">
                <a:solidFill>
                  <a:schemeClr val="bg1"/>
                </a:solidFill>
              </a:rPr>
              <a:t>Resolusi 	: 300 Dpi</a:t>
            </a:r>
          </a:p>
          <a:p>
            <a:pPr>
              <a:lnSpc>
                <a:spcPct val="150000"/>
              </a:lnSpc>
            </a:pPr>
            <a:r>
              <a:rPr lang="id-ID" dirty="0">
                <a:solidFill>
                  <a:schemeClr val="bg1"/>
                </a:solidFill>
              </a:rPr>
              <a:t>Color	: RGB</a:t>
            </a:r>
          </a:p>
          <a:p>
            <a:pPr marL="285750" lvl="0" indent="-285750">
              <a:lnSpc>
                <a:spcPct val="150000"/>
              </a:lnSpc>
              <a:buFont typeface="Arial" panose="020B0604020202020204" pitchFamily="34" charset="0"/>
              <a:buChar char="•"/>
            </a:pPr>
            <a:endParaRPr lang="id-ID" dirty="0">
              <a:solidFill>
                <a:schemeClr val="bg1"/>
              </a:solidFill>
            </a:endParaRPr>
          </a:p>
          <a:p>
            <a:endParaRPr lang="id-ID" b="1" dirty="0">
              <a:solidFill>
                <a:schemeClr val="bg1"/>
              </a:solidFill>
              <a:latin typeface="Okta Bold" panose="00000800000000000000" pitchFamily="50" charset="0"/>
            </a:endParaRPr>
          </a:p>
          <a:p>
            <a:endParaRPr lang="id-ID" b="1" dirty="0">
              <a:solidFill>
                <a:schemeClr val="bg1"/>
              </a:solidFill>
              <a:latin typeface="Okta Bold" panose="00000800000000000000" pitchFamily="50" charset="0"/>
            </a:endParaRPr>
          </a:p>
          <a:p>
            <a:endParaRPr lang="id-ID" dirty="0">
              <a:solidFill>
                <a:schemeClr val="bg1"/>
              </a:solidFill>
              <a:latin typeface="Okta Bold" panose="00000800000000000000" pitchFamily="50" charset="0"/>
            </a:endParaRPr>
          </a:p>
        </p:txBody>
      </p:sp>
      <p:sp>
        <p:nvSpPr>
          <p:cNvPr id="14" name="Rectangle 13">
            <a:extLst>
              <a:ext uri="{FF2B5EF4-FFF2-40B4-BE49-F238E27FC236}">
                <a16:creationId xmlns:a16="http://schemas.microsoft.com/office/drawing/2014/main" id="{C50E92D1-5CA4-4021-9995-DB7EF0562BBF}"/>
              </a:ext>
            </a:extLst>
          </p:cNvPr>
          <p:cNvSpPr/>
          <p:nvPr/>
        </p:nvSpPr>
        <p:spPr>
          <a:xfrm>
            <a:off x="3766138" y="1151465"/>
            <a:ext cx="4313360" cy="830997"/>
          </a:xfrm>
          <a:prstGeom prst="rect">
            <a:avLst/>
          </a:prstGeom>
        </p:spPr>
        <p:txBody>
          <a:bodyPr wrap="none">
            <a:spAutoFit/>
          </a:bodyPr>
          <a:lstStyle/>
          <a:p>
            <a:pPr algn="ctr"/>
            <a:r>
              <a:rPr lang="id-ID" sz="2400" b="1" dirty="0">
                <a:solidFill>
                  <a:schemeClr val="bg1"/>
                </a:solidFill>
                <a:latin typeface="Okta Bold" panose="00000800000000000000" pitchFamily="50" charset="0"/>
              </a:rPr>
              <a:t>TUGAS MINGGU KE – 6</a:t>
            </a:r>
          </a:p>
          <a:p>
            <a:pPr algn="ctr"/>
            <a:r>
              <a:rPr lang="id-ID" sz="2400" b="1" dirty="0">
                <a:solidFill>
                  <a:schemeClr val="bg1"/>
                </a:solidFill>
              </a:rPr>
              <a:t>MEMBUAT SATU  POSTER  IKLAN</a:t>
            </a:r>
            <a:endParaRPr lang="id-ID" sz="2400" dirty="0">
              <a:solidFill>
                <a:schemeClr val="bg1"/>
              </a:solidFill>
              <a:latin typeface="Okta Bold" panose="00000800000000000000" pitchFamily="50" charset="0"/>
            </a:endParaRPr>
          </a:p>
        </p:txBody>
      </p:sp>
      <p:sp>
        <p:nvSpPr>
          <p:cNvPr id="2" name="Rectangle 1">
            <a:extLst>
              <a:ext uri="{FF2B5EF4-FFF2-40B4-BE49-F238E27FC236}">
                <a16:creationId xmlns:a16="http://schemas.microsoft.com/office/drawing/2014/main" id="{46726BBA-6E4E-499A-9A73-81A065BA646A}"/>
              </a:ext>
            </a:extLst>
          </p:cNvPr>
          <p:cNvSpPr/>
          <p:nvPr/>
        </p:nvSpPr>
        <p:spPr>
          <a:xfrm>
            <a:off x="6182590" y="2344923"/>
            <a:ext cx="6096000" cy="2957861"/>
          </a:xfrm>
          <a:prstGeom prst="rect">
            <a:avLst/>
          </a:prstGeom>
        </p:spPr>
        <p:txBody>
          <a:bodyPr>
            <a:spAutoFit/>
          </a:bodyPr>
          <a:lstStyle/>
          <a:p>
            <a:pPr>
              <a:lnSpc>
                <a:spcPct val="150000"/>
              </a:lnSpc>
            </a:pPr>
            <a:r>
              <a:rPr lang="id-ID" b="1" dirty="0">
                <a:solidFill>
                  <a:schemeClr val="bg1"/>
                </a:solidFill>
              </a:rPr>
              <a:t>KRITERIA KARYA :</a:t>
            </a:r>
          </a:p>
          <a:p>
            <a:pPr marL="285750" lvl="0" indent="-285750">
              <a:lnSpc>
                <a:spcPct val="150000"/>
              </a:lnSpc>
              <a:buFont typeface="Arial" panose="020B0604020202020204" pitchFamily="34" charset="0"/>
              <a:buChar char="•"/>
            </a:pPr>
            <a:r>
              <a:rPr lang="id-ID" dirty="0">
                <a:solidFill>
                  <a:schemeClr val="bg1"/>
                </a:solidFill>
              </a:rPr>
              <a:t>Tema IKLAN  “</a:t>
            </a:r>
            <a:r>
              <a:rPr lang="id-ID" b="1" dirty="0">
                <a:solidFill>
                  <a:schemeClr val="bg1"/>
                </a:solidFill>
              </a:rPr>
              <a:t>FOOD AND BEVERAGE”</a:t>
            </a:r>
          </a:p>
          <a:p>
            <a:pPr marL="285750" lvl="0" indent="-285750">
              <a:lnSpc>
                <a:spcPct val="150000"/>
              </a:lnSpc>
              <a:buFont typeface="Arial" panose="020B0604020202020204" pitchFamily="34" charset="0"/>
              <a:buChar char="•"/>
            </a:pPr>
            <a:r>
              <a:rPr lang="id-ID" dirty="0">
                <a:solidFill>
                  <a:schemeClr val="bg1"/>
                </a:solidFill>
              </a:rPr>
              <a:t>Memiliki color effect</a:t>
            </a:r>
          </a:p>
          <a:p>
            <a:pPr marL="285750" lvl="0" indent="-285750">
              <a:lnSpc>
                <a:spcPct val="150000"/>
              </a:lnSpc>
              <a:buFont typeface="Arial" panose="020B0604020202020204" pitchFamily="34" charset="0"/>
              <a:buChar char="•"/>
            </a:pPr>
            <a:r>
              <a:rPr lang="id-ID" dirty="0">
                <a:solidFill>
                  <a:schemeClr val="bg1"/>
                </a:solidFill>
              </a:rPr>
              <a:t>Objek pendukung lebih dari </a:t>
            </a:r>
            <a:r>
              <a:rPr lang="id-ID" b="1" dirty="0">
                <a:solidFill>
                  <a:schemeClr val="bg1"/>
                </a:solidFill>
              </a:rPr>
              <a:t>8 OBJEK</a:t>
            </a:r>
          </a:p>
          <a:p>
            <a:pPr marL="285750" lvl="0" indent="-285750">
              <a:lnSpc>
                <a:spcPct val="150000"/>
              </a:lnSpc>
              <a:buFont typeface="Arial" panose="020B0604020202020204" pitchFamily="34" charset="0"/>
              <a:buChar char="•"/>
            </a:pPr>
            <a:r>
              <a:rPr lang="id-ID" b="1" dirty="0">
                <a:solidFill>
                  <a:schemeClr val="bg1"/>
                </a:solidFill>
              </a:rPr>
              <a:t>Pengumpulan format JPG, dikirimkan melalui grup</a:t>
            </a:r>
          </a:p>
          <a:p>
            <a:pPr lvl="0">
              <a:lnSpc>
                <a:spcPct val="150000"/>
              </a:lnSpc>
            </a:pPr>
            <a:r>
              <a:rPr lang="id-ID" b="1" dirty="0">
                <a:solidFill>
                  <a:schemeClr val="bg1"/>
                </a:solidFill>
              </a:rPr>
              <a:t>Pengumpulan hari JUMAT, 24 april 2020 jam 12 siang</a:t>
            </a:r>
          </a:p>
          <a:p>
            <a:pPr lvl="0">
              <a:lnSpc>
                <a:spcPct val="150000"/>
              </a:lnSpc>
            </a:pPr>
            <a:r>
              <a:rPr lang="id-ID" b="1" dirty="0">
                <a:solidFill>
                  <a:schemeClr val="bg1"/>
                </a:solidFill>
              </a:rPr>
              <a:t>Pengumpulan TUGAS merupakan  ABSENSI </a:t>
            </a:r>
          </a:p>
        </p:txBody>
      </p:sp>
      <p:cxnSp>
        <p:nvCxnSpPr>
          <p:cNvPr id="6" name="Straight Connector 5">
            <a:extLst>
              <a:ext uri="{FF2B5EF4-FFF2-40B4-BE49-F238E27FC236}">
                <a16:creationId xmlns:a16="http://schemas.microsoft.com/office/drawing/2014/main" id="{96E4C3FE-1F83-4A35-82EC-E462AD051C81}"/>
              </a:ext>
            </a:extLst>
          </p:cNvPr>
          <p:cNvCxnSpPr/>
          <p:nvPr/>
        </p:nvCxnSpPr>
        <p:spPr>
          <a:xfrm>
            <a:off x="5922818" y="2119745"/>
            <a:ext cx="0" cy="340821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76199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950</TotalTime>
  <Words>455</Words>
  <Application>Microsoft Office PowerPoint</Application>
  <PresentationFormat>Widescreen</PresentationFormat>
  <Paragraphs>85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Okta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Ganjar Miftahuddin</dc:creator>
  <cp:lastModifiedBy>Ganjar Miftahuddin</cp:lastModifiedBy>
  <cp:revision>68</cp:revision>
  <dcterms:created xsi:type="dcterms:W3CDTF">2019-12-02T15:17:46Z</dcterms:created>
  <dcterms:modified xsi:type="dcterms:W3CDTF">2020-04-22T00:47:35Z</dcterms:modified>
</cp:coreProperties>
</file>