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30054"/>
            <a:ext cx="7152563" cy="9826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3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375" y="3329547"/>
            <a:ext cx="4955273" cy="1303867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BAB 4</a:t>
            </a:r>
            <a:br>
              <a:rPr lang="en-US" dirty="0" smtClean="0"/>
            </a:br>
            <a:r>
              <a:rPr lang="en-US" dirty="0" smtClean="0"/>
              <a:t>REFORMASI 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DEFINSI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PENDEKATAN ANGGARAN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PENGEMBANGAN SISTEM ANGGARAN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PROSES ANGGARAN SEKTOR PUBLIK.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EVALUASI ANGGARAN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PENERAPAN ANGGARAN DI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88289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GASB ,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smtClean="0"/>
              <a:t>…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diusulkan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membiayai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616586" cy="1303867"/>
          </a:xfrm>
        </p:spPr>
        <p:txBody>
          <a:bodyPr>
            <a:normAutofit/>
          </a:bodyPr>
          <a:lstStyle/>
          <a:p>
            <a:r>
              <a:rPr lang="en-US" dirty="0"/>
              <a:t>PENDEKATAN </a:t>
            </a:r>
            <a:r>
              <a:rPr lang="en-US" dirty="0" smtClean="0"/>
              <a:t>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PENGEMBANGAN SISTEM </a:t>
            </a:r>
            <a:r>
              <a:rPr lang="en-US" dirty="0" smtClean="0"/>
              <a:t>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770426" cy="33189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penganggaran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tatanan</a:t>
            </a:r>
            <a:r>
              <a:rPr lang="en-US" sz="1800" dirty="0" smtClean="0"/>
              <a:t> </a:t>
            </a:r>
            <a:r>
              <a:rPr lang="en-US" sz="1800" dirty="0" err="1" smtClean="0"/>
              <a:t>logis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sistematis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baku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tata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, </a:t>
            </a:r>
            <a:r>
              <a:rPr lang="en-US" sz="1800" dirty="0" err="1" smtClean="0"/>
              <a:t>pedoman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prosedur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penyusunan</a:t>
            </a:r>
            <a:r>
              <a:rPr lang="en-US" sz="1800" dirty="0" smtClean="0"/>
              <a:t> </a:t>
            </a:r>
            <a:r>
              <a:rPr lang="en-US" sz="1800" dirty="0" err="1" smtClean="0"/>
              <a:t>anggaran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berkaitan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5 </a:t>
            </a:r>
            <a:r>
              <a:rPr lang="en-US" sz="1800" dirty="0" err="1" smtClean="0"/>
              <a:t>jenis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penganggaran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 :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smtClean="0"/>
              <a:t>Line item budgeting.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smtClean="0"/>
              <a:t>Incremental budgeting.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/>
              <a:t>P</a:t>
            </a:r>
            <a:r>
              <a:rPr lang="en-US" sz="1800" dirty="0" smtClean="0"/>
              <a:t>lanning programming budgeting system.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smtClean="0"/>
              <a:t>Zero base budgeting.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smtClean="0"/>
              <a:t>Performance budgeting.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smtClean="0"/>
              <a:t>MTEF.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00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3319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ANGGARAN SEKTOR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370927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Arah</a:t>
            </a:r>
            <a:r>
              <a:rPr lang="en-US" dirty="0" smtClean="0"/>
              <a:t> program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diorganisasi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terukur</a:t>
            </a:r>
            <a:r>
              <a:rPr lang="en-US" dirty="0" smtClean="0"/>
              <a:t> </a:t>
            </a:r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3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511117" cy="1303867"/>
          </a:xfrm>
        </p:spPr>
        <p:txBody>
          <a:bodyPr>
            <a:normAutofit/>
          </a:bodyPr>
          <a:lstStyle/>
          <a:p>
            <a:r>
              <a:rPr lang="en-US" dirty="0"/>
              <a:t>EVALUASI </a:t>
            </a:r>
            <a:r>
              <a:rPr lang="en-US" dirty="0" smtClean="0"/>
              <a:t>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7885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Proses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,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penganggaran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margin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lampau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565708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PENERAPAN ANGGARAN DI </a:t>
            </a:r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penyusunan</a:t>
            </a:r>
            <a:r>
              <a:rPr lang="en-US" dirty="0" smtClean="0"/>
              <a:t> APBD.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penyusunan</a:t>
            </a:r>
            <a:r>
              <a:rPr lang="en-US" dirty="0" smtClean="0"/>
              <a:t> APBN.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518544" cy="1303867"/>
          </a:xfrm>
        </p:spPr>
        <p:txBody>
          <a:bodyPr/>
          <a:lstStyle/>
          <a:p>
            <a:r>
              <a:rPr lang="en-US" dirty="0" smtClean="0"/>
              <a:t>LATIHAN BAB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169924" cy="331893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di Indonesia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proses </a:t>
            </a:r>
            <a:r>
              <a:rPr lang="en-US" dirty="0" err="1" smtClean="0"/>
              <a:t>anggaran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08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291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AKUNTANSI SEKTOR PUBLIK</vt:lpstr>
      <vt:lpstr>BAB 4 REFORMASI ANGGARAN</vt:lpstr>
      <vt:lpstr>DEFINSI</vt:lpstr>
      <vt:lpstr>PENDEKATAN ANGGARAN</vt:lpstr>
      <vt:lpstr>PENGEMBANGAN SISTEM ANGGARAN</vt:lpstr>
      <vt:lpstr>PROSES ANGGARAN SEKTOR PUBLIK</vt:lpstr>
      <vt:lpstr>EVALUASI ANGGARAN</vt:lpstr>
      <vt:lpstr>PENERAPAN ANGGARAN DI INDONESIA</vt:lpstr>
      <vt:lpstr>LATIHAN BAB 4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7</cp:revision>
  <dcterms:created xsi:type="dcterms:W3CDTF">2020-04-13T01:48:02Z</dcterms:created>
  <dcterms:modified xsi:type="dcterms:W3CDTF">2020-04-15T02:45:37Z</dcterms:modified>
</cp:coreProperties>
</file>