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787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2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123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458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583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88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480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19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7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25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5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64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1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7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017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44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0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02557A-7053-4340-A874-8AB926A8EDA1}" type="datetimeFigureOut">
              <a:rPr lang="en-US" smtClean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AUDIT SEKTOR PUBLIK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OLEH :</a:t>
            </a:r>
          </a:p>
          <a:p>
            <a:r>
              <a:rPr lang="en-US" dirty="0" smtClean="0"/>
              <a:t>Dr. ONY WIDILESTARININGTYAS,SE.,</a:t>
            </a:r>
            <a:r>
              <a:rPr lang="en-US" dirty="0" err="1" smtClean="0"/>
              <a:t>MSi</a:t>
            </a:r>
            <a:r>
              <a:rPr lang="en-US" dirty="0" smtClean="0"/>
              <a:t>.,</a:t>
            </a:r>
            <a:r>
              <a:rPr lang="en-US" dirty="0" err="1" smtClean="0"/>
              <a:t>Ak</a:t>
            </a:r>
            <a:r>
              <a:rPr lang="en-US" dirty="0" smtClean="0"/>
              <a:t>.,CA.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4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6</a:t>
            </a:r>
            <a:br>
              <a:rPr lang="en-US" dirty="0" smtClean="0"/>
            </a:br>
            <a:r>
              <a:rPr lang="en-US" dirty="0"/>
              <a:t>METODOLOGI AUDIT SEKTOR PUBLIK : PENGUMPULAN DATA DAN ANALISIS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TEORI METODOLOGI AUDIT SEKTOR PUBLIK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SISTEM PROGRAM AUDIT SEKTOR PUBLIK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SIKLUS METODOLOGI AUDIT SEKTOR PUBLIK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TEKNIK METODOLOGI AUDIT SEKTOR PUBLIK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 METODOLOGI AUDIT SEKTOR </a:t>
            </a:r>
            <a:r>
              <a:rPr lang="en-US" dirty="0" smtClean="0"/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0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SISTEM PROGRAM AUDIT SEKTOR </a:t>
            </a:r>
            <a:r>
              <a:rPr lang="en-US" dirty="0" smtClean="0"/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9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SIKLUS METODOLOGI AUDIT SEKTOR </a:t>
            </a:r>
            <a:r>
              <a:rPr lang="en-US" dirty="0" smtClean="0"/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0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TEKNIK METODOLOGI AUDIT SEKTOR </a:t>
            </a:r>
            <a:r>
              <a:rPr lang="en-US" dirty="0" smtClean="0"/>
              <a:t>PUBLIK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4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LATIHAN BAB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97280" y="2347414"/>
            <a:ext cx="6354398" cy="35216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52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97280" y="2838734"/>
            <a:ext cx="6777478" cy="955344"/>
          </a:xfrm>
        </p:spPr>
        <p:txBody>
          <a:bodyPr/>
          <a:lstStyle/>
          <a:p>
            <a:pPr marL="463550" indent="-463550" algn="just">
              <a:buNone/>
            </a:pPr>
            <a:r>
              <a:rPr lang="en-US" dirty="0" err="1" smtClean="0"/>
              <a:t>Indra</a:t>
            </a:r>
            <a:r>
              <a:rPr lang="en-US" dirty="0" smtClean="0"/>
              <a:t> Bastian, 2014, Audit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Edisi</a:t>
            </a:r>
            <a:r>
              <a:rPr lang="en-US" dirty="0" smtClean="0"/>
              <a:t> 3, Jakarta : </a:t>
            </a:r>
            <a:r>
              <a:rPr lang="en-US" dirty="0" err="1" smtClean="0"/>
              <a:t>Penerbit</a:t>
            </a:r>
            <a:r>
              <a:rPr lang="en-US" dirty="0" smtClean="0"/>
              <a:t> </a:t>
            </a:r>
            <a:r>
              <a:rPr lang="en-US" dirty="0" err="1" smtClean="0"/>
              <a:t>Salemba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. ISBN : 978-979-061-404-8.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371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669" y="2961565"/>
            <a:ext cx="3971498" cy="97308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8268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275</TotalTime>
  <Words>85</Words>
  <Application>Microsoft Office PowerPoint</Application>
  <PresentationFormat>Widescreen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Tw Cen MT</vt:lpstr>
      <vt:lpstr>Wingdings</vt:lpstr>
      <vt:lpstr>Droplet</vt:lpstr>
      <vt:lpstr>AUDIT SEKTOR PUBLIK</vt:lpstr>
      <vt:lpstr>BAB 6 METODOLOGI AUDIT SEKTOR PUBLIK : PENGUMPULAN DATA DAN ANALISIS DATA</vt:lpstr>
      <vt:lpstr>TEORI METODOLOGI AUDIT SEKTOR PUBLIK</vt:lpstr>
      <vt:lpstr>SISTEM PROGRAM AUDIT SEKTOR PUBLIK</vt:lpstr>
      <vt:lpstr>SIKLUS METODOLOGI AUDIT SEKTOR PUBLIK</vt:lpstr>
      <vt:lpstr>TEKNIK METODOLOGI AUDIT SEKTOR PUBLIK</vt:lpstr>
      <vt:lpstr>LATIHAN BAB 6</vt:lpstr>
      <vt:lpstr>REFERENSI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 SEKTOR PUBLIK  PERTEMUAN 3</dc:title>
  <dc:creator>KA</dc:creator>
  <cp:lastModifiedBy>KA</cp:lastModifiedBy>
  <cp:revision>17</cp:revision>
  <dcterms:created xsi:type="dcterms:W3CDTF">2020-04-05T06:36:24Z</dcterms:created>
  <dcterms:modified xsi:type="dcterms:W3CDTF">2020-05-06T16:19:54Z</dcterms:modified>
</cp:coreProperties>
</file>