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7B6D6D-DD42-4831-B826-4C3E89187501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EC0F89-EACC-4619-A441-5966D0AECD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ip.go.id/tarif-hak-cipt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HKI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Dan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14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Nomor</a:t>
            </a:r>
            <a:r>
              <a:rPr lang="en-US" dirty="0" smtClean="0"/>
              <a:t> 26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Penutupan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Dan 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Dan 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No. 36 </a:t>
            </a:r>
            <a:r>
              <a:rPr lang="en-US" dirty="0" err="1" smtClean="0"/>
              <a:t>Tahun</a:t>
            </a:r>
            <a:r>
              <a:rPr lang="en-US" dirty="0" smtClean="0"/>
              <a:t> 2018 </a:t>
            </a:r>
            <a:r>
              <a:rPr lang="en-US" dirty="0" err="1" smtClean="0"/>
              <a:t>Tentang</a:t>
            </a:r>
            <a:r>
              <a:rPr lang="en-US" dirty="0" smtClean="0"/>
              <a:t> Tata Cara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Serta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 smtClean="0"/>
          </a:p>
          <a:p>
            <a:pPr fontAlgn="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74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Performa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Fonogram</a:t>
            </a:r>
            <a:r>
              <a:rPr lang="en-US" dirty="0" smtClean="0"/>
              <a:t> WIPO, 1996 / </a:t>
            </a:r>
            <a:r>
              <a:rPr lang="en-US" dirty="0" err="1" smtClean="0"/>
              <a:t>Traktat</a:t>
            </a:r>
            <a:r>
              <a:rPr lang="en-US" dirty="0" smtClean="0"/>
              <a:t> WIPO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Perekam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</a:p>
          <a:p>
            <a:pPr fontAlgn="t"/>
            <a:r>
              <a:rPr lang="en-US" dirty="0" err="1" smtClean="0"/>
              <a:t>Traktat</a:t>
            </a:r>
            <a:r>
              <a:rPr lang="en-US" dirty="0" smtClean="0"/>
              <a:t> WIPO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7242048" cy="1143000"/>
          </a:xfrm>
        </p:spPr>
        <p:txBody>
          <a:bodyPr/>
          <a:lstStyle/>
          <a:p>
            <a:pPr algn="ctr"/>
            <a:r>
              <a:rPr lang="en-US" smtClean="0"/>
              <a:t>Terimakasih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r>
              <a:rPr lang="en-US" dirty="0" smtClean="0"/>
              <a:t> paling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(art and literary)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pula program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andalan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pesatnya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pembaruan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basis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optimal.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Ciptaan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Buku</a:t>
            </a:r>
            <a:r>
              <a:rPr lang="en-US" dirty="0" smtClean="0"/>
              <a:t>, program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pamflet</a:t>
            </a:r>
            <a:r>
              <a:rPr lang="en-US" dirty="0" smtClean="0"/>
              <a:t>, </a:t>
            </a:r>
            <a:r>
              <a:rPr lang="en-US" dirty="0" err="1" smtClean="0"/>
              <a:t>perwajahan</a:t>
            </a:r>
            <a:r>
              <a:rPr lang="en-US" dirty="0" smtClean="0"/>
              <a:t> (layout)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lain;</a:t>
            </a:r>
          </a:p>
          <a:p>
            <a:r>
              <a:rPr lang="en-US" dirty="0" err="1" smtClean="0"/>
              <a:t>Ceramah</a:t>
            </a:r>
            <a:r>
              <a:rPr lang="en-US" dirty="0" smtClean="0"/>
              <a:t>, </a:t>
            </a:r>
            <a:r>
              <a:rPr lang="en-US" dirty="0" err="1" smtClean="0"/>
              <a:t>kuliah</a:t>
            </a:r>
            <a:r>
              <a:rPr lang="en-US" dirty="0" smtClean="0"/>
              <a:t>, </a:t>
            </a:r>
            <a:r>
              <a:rPr lang="en-US" dirty="0" err="1" smtClean="0"/>
              <a:t>pidato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lain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;</a:t>
            </a:r>
          </a:p>
          <a:p>
            <a:r>
              <a:rPr lang="en-US" dirty="0" smtClean="0"/>
              <a:t>Drama </a:t>
            </a:r>
            <a:r>
              <a:rPr lang="en-US" dirty="0" err="1" smtClean="0"/>
              <a:t>atau</a:t>
            </a:r>
            <a:r>
              <a:rPr lang="en-US" dirty="0" smtClean="0"/>
              <a:t> drama </a:t>
            </a:r>
            <a:r>
              <a:rPr lang="en-US" dirty="0" err="1" smtClean="0"/>
              <a:t>musikal</a:t>
            </a:r>
            <a:r>
              <a:rPr lang="en-US" dirty="0" smtClean="0"/>
              <a:t>, </a:t>
            </a:r>
            <a:r>
              <a:rPr lang="en-US" dirty="0" err="1" smtClean="0"/>
              <a:t>tari</a:t>
            </a:r>
            <a:r>
              <a:rPr lang="en-US" dirty="0" smtClean="0"/>
              <a:t>, </a:t>
            </a:r>
            <a:r>
              <a:rPr lang="en-US" dirty="0" err="1" smtClean="0"/>
              <a:t>koreografi</a:t>
            </a:r>
            <a:r>
              <a:rPr lang="en-US" dirty="0" smtClean="0"/>
              <a:t>, </a:t>
            </a:r>
            <a:r>
              <a:rPr lang="en-US" dirty="0" err="1" smtClean="0"/>
              <a:t>pewayangan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pantomim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lukis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ukir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kaligrafi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pahat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patung</a:t>
            </a:r>
            <a:r>
              <a:rPr lang="en-US" dirty="0" smtClean="0"/>
              <a:t>, </a:t>
            </a:r>
            <a:r>
              <a:rPr lang="en-US" dirty="0" err="1" smtClean="0"/>
              <a:t>kolase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Peta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Seni</a:t>
            </a:r>
            <a:r>
              <a:rPr lang="en-US" dirty="0" smtClean="0"/>
              <a:t> Batik;</a:t>
            </a:r>
          </a:p>
          <a:p>
            <a:r>
              <a:rPr lang="en-US" dirty="0" err="1" smtClean="0"/>
              <a:t>Fotografi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Terjemahan</a:t>
            </a:r>
            <a:r>
              <a:rPr lang="en-US" dirty="0" smtClean="0"/>
              <a:t>, </a:t>
            </a:r>
            <a:r>
              <a:rPr lang="en-US" dirty="0" err="1" smtClean="0"/>
              <a:t>tafsir</a:t>
            </a:r>
            <a:r>
              <a:rPr lang="en-US" dirty="0" smtClean="0"/>
              <a:t>, </a:t>
            </a:r>
            <a:r>
              <a:rPr lang="en-US" dirty="0" err="1" smtClean="0"/>
              <a:t>saduran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rampai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pengalihwujudan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Pelindungan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: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+ 70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Komputer</a:t>
            </a:r>
            <a:r>
              <a:rPr lang="en-US" dirty="0" smtClean="0"/>
              <a:t> : 50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dipublikasikan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Pelaku</a:t>
            </a:r>
            <a:r>
              <a:rPr lang="en-US" dirty="0" smtClean="0"/>
              <a:t> : 50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pertunjukkan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Produser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: 50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fiksasikan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Penyiaran</a:t>
            </a:r>
            <a:r>
              <a:rPr lang="en-US" dirty="0" smtClean="0"/>
              <a:t> : 20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siarkan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1071570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PNBP </a:t>
            </a:r>
            <a:r>
              <a:rPr lang="nn-NO" dirty="0" smtClean="0"/>
              <a:t>Hak Cipta Berdasarkan PP No. 28 Tahun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://www.dgip.go.id/tarif-hak-cipta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 fontScale="90000"/>
          </a:bodyPr>
          <a:lstStyle/>
          <a:p>
            <a:r>
              <a:rPr lang="en-US" b="0" dirty="0" err="1" smtClean="0"/>
              <a:t>Lembaga</a:t>
            </a:r>
            <a:r>
              <a:rPr lang="en-US" b="0" dirty="0" smtClean="0"/>
              <a:t> </a:t>
            </a:r>
            <a:r>
              <a:rPr lang="en-US" b="0" dirty="0" err="1" smtClean="0"/>
              <a:t>Manajemen</a:t>
            </a:r>
            <a:r>
              <a:rPr lang="en-US" b="0" dirty="0" smtClean="0"/>
              <a:t> </a:t>
            </a:r>
            <a:r>
              <a:rPr lang="en-US" b="0" dirty="0" err="1" smtClean="0"/>
              <a:t>Kolektif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LMKN</a:t>
            </a:r>
            <a:r>
              <a:rPr lang="en-US" dirty="0" smtClean="0"/>
              <a:t> 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28/2014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.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LMKN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nirlaba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ekonominya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928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smtClean="0"/>
              <a:t>LMKN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LMKN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LMKN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r>
              <a:rPr lang="en-US" dirty="0" smtClean="0"/>
              <a:t>. </a:t>
            </a:r>
            <a:r>
              <a:rPr lang="en-US" dirty="0" err="1" smtClean="0"/>
              <a:t>Tempat-tempat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kafe</a:t>
            </a:r>
            <a:r>
              <a:rPr lang="en-US" dirty="0" smtClean="0"/>
              <a:t>, karaoke,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pentas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dibentuknya</a:t>
            </a:r>
            <a:r>
              <a:rPr lang="en-US" dirty="0" smtClean="0"/>
              <a:t> LMKN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LMKN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87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nirlaba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2OO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ratus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50 (lima </a:t>
            </a:r>
            <a:r>
              <a:rPr lang="en-US" dirty="0" err="1" smtClean="0"/>
              <a:t>puluh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menghimpun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</a:t>
            </a:r>
            <a:r>
              <a:rPr lang="en-US" dirty="0" smtClean="0"/>
              <a:t> </a:t>
            </a:r>
            <a:r>
              <a:rPr lang="en-US" dirty="0" err="1" smtClean="0"/>
              <a:t>busikan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menghimpun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Pencipta</a:t>
            </a:r>
            <a:r>
              <a:rPr lang="en-US" dirty="0" smtClean="0"/>
              <a:t>,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menghimpun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Royalti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UU </a:t>
            </a:r>
            <a:r>
              <a:rPr lang="en-US" dirty="0" err="1" smtClean="0"/>
              <a:t>Nomor</a:t>
            </a:r>
            <a:r>
              <a:rPr lang="en-US" dirty="0" smtClean="0"/>
              <a:t> 28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endParaRPr lang="en-US" dirty="0" smtClean="0"/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16 </a:t>
            </a:r>
            <a:r>
              <a:rPr lang="en-US" dirty="0" err="1" smtClean="0"/>
              <a:t>Tahun</a:t>
            </a:r>
            <a:r>
              <a:rPr lang="en-US" dirty="0" smtClean="0"/>
              <a:t> 2020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endParaRPr lang="en-US" dirty="0" smtClean="0"/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7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14 </a:t>
            </a:r>
            <a:r>
              <a:rPr lang="en-US" dirty="0" err="1" smtClean="0"/>
              <a:t>Tahun</a:t>
            </a:r>
            <a:r>
              <a:rPr lang="en-US" dirty="0" smtClean="0"/>
              <a:t> 1986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5 April 1989.</a:t>
            </a:r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Penterjemahan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Perbanyakan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14 </a:t>
            </a:r>
            <a:r>
              <a:rPr lang="en-US" dirty="0" err="1" smtClean="0"/>
              <a:t>Januari</a:t>
            </a:r>
            <a:r>
              <a:rPr lang="en-US" dirty="0" smtClean="0"/>
              <a:t> 1989.</a:t>
            </a:r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14 </a:t>
            </a:r>
            <a:r>
              <a:rPr lang="en-US" dirty="0" err="1" smtClean="0"/>
              <a:t>Tahun</a:t>
            </a:r>
            <a:r>
              <a:rPr lang="en-US" dirty="0" smtClean="0"/>
              <a:t> 1986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6 </a:t>
            </a:r>
            <a:r>
              <a:rPr lang="en-US" dirty="0" err="1" smtClean="0"/>
              <a:t>Maret</a:t>
            </a:r>
            <a:r>
              <a:rPr lang="en-US" dirty="0" smtClean="0"/>
              <a:t> 1986.</a:t>
            </a:r>
          </a:p>
          <a:p>
            <a:pPr fontAlgn="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28 </a:t>
            </a:r>
            <a:r>
              <a:rPr lang="en-US" dirty="0" err="1" smtClean="0"/>
              <a:t>Tahun</a:t>
            </a:r>
            <a:r>
              <a:rPr lang="en-US" dirty="0" smtClean="0"/>
              <a:t> 2019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Dan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Negara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808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Hak cipta</vt:lpstr>
      <vt:lpstr>Definisi Umum Hak Cipta</vt:lpstr>
      <vt:lpstr>Ciptaan yang dapat dilindungi</vt:lpstr>
      <vt:lpstr>Masa Pelindungan Ciptaan</vt:lpstr>
      <vt:lpstr>       PNBP Hak Cipta Berdasarkan PP No. 28 Tahun 2019</vt:lpstr>
      <vt:lpstr>Lembaga Manajemen Kolektif </vt:lpstr>
      <vt:lpstr>    Tugas LMKN </vt:lpstr>
      <vt:lpstr>Ijin Operasional LMKN </vt:lpstr>
      <vt:lpstr>Dasar Hukum :</vt:lpstr>
      <vt:lpstr>Dasar Hukum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cipta</dc:title>
  <dc:creator>GIGABYTE</dc:creator>
  <cp:lastModifiedBy>GIGABYTE</cp:lastModifiedBy>
  <cp:revision>8</cp:revision>
  <dcterms:created xsi:type="dcterms:W3CDTF">2020-06-03T03:15:02Z</dcterms:created>
  <dcterms:modified xsi:type="dcterms:W3CDTF">2020-06-03T03:29:39Z</dcterms:modified>
</cp:coreProperties>
</file>