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8"/>
    <p:restoredTop sz="92250"/>
  </p:normalViewPr>
  <p:slideViewPr>
    <p:cSldViewPr>
      <p:cViewPr varScale="1">
        <p:scale>
          <a:sx n="112" d="100"/>
          <a:sy n="112" d="100"/>
        </p:scale>
        <p:origin x="90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8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2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6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9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9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9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4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6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9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4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FBD05-B8E6-4827-8DC5-8A25E6B0ED79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2990F-C6B9-4BAB-8579-46BF7B8E5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7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2136775"/>
          </a:xfr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>
            <a:normAutofit fontScale="90000"/>
          </a:bodyPr>
          <a:lstStyle/>
          <a:p>
            <a:b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SISTEMATIKA </a:t>
            </a:r>
            <a:b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PEMBUATAN MAKALAH PERSENTASI </a:t>
            </a:r>
            <a:b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MATA KULIAH PERPAJAKAN</a:t>
            </a:r>
            <a:b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840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dirty="0"/>
              <a:t>JUDUL  MATERI</a:t>
            </a:r>
          </a:p>
          <a:p>
            <a:pPr marL="0" indent="0" algn="ctr">
              <a:buNone/>
            </a:pPr>
            <a:r>
              <a:rPr lang="en-US" sz="2400" dirty="0"/>
              <a:t>MAKALAH</a:t>
            </a:r>
          </a:p>
          <a:p>
            <a:pPr marL="0" indent="0" algn="ctr">
              <a:buNone/>
            </a:pPr>
            <a:r>
              <a:rPr lang="en-US" sz="2400" dirty="0"/>
              <a:t>Di </a:t>
            </a:r>
            <a:r>
              <a:rPr lang="en-US" sz="2400" dirty="0" err="1"/>
              <a:t>ajukan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syarat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</a:t>
            </a:r>
          </a:p>
          <a:p>
            <a:pPr marL="0" indent="0" algn="ctr">
              <a:buNone/>
            </a:pPr>
            <a:r>
              <a:rPr lang="en-US" sz="2400" dirty="0"/>
              <a:t>…………………………………………..</a:t>
            </a:r>
          </a:p>
          <a:p>
            <a:pPr marL="0" indent="0" algn="ctr">
              <a:buNone/>
            </a:pPr>
            <a:r>
              <a:rPr lang="en-US" sz="2400" dirty="0" err="1"/>
              <a:t>Kelas</a:t>
            </a:r>
            <a:r>
              <a:rPr lang="en-US" sz="2400" dirty="0"/>
              <a:t> : </a:t>
            </a:r>
          </a:p>
          <a:p>
            <a:pPr marL="0" indent="0" algn="ctr">
              <a:buNone/>
            </a:pPr>
            <a:r>
              <a:rPr lang="en-US" sz="2400" dirty="0" err="1"/>
              <a:t>Nama-Nama</a:t>
            </a:r>
            <a:r>
              <a:rPr lang="en-US" sz="2400" dirty="0"/>
              <a:t>/NIM </a:t>
            </a:r>
            <a:r>
              <a:rPr lang="en-US" sz="2400" dirty="0" err="1"/>
              <a:t>Kelompok</a:t>
            </a:r>
            <a:r>
              <a:rPr lang="en-US" sz="2400" dirty="0"/>
              <a:t>  : 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L O G O UNIKOM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PROGRAM STUDI MANAJEMEN</a:t>
            </a:r>
          </a:p>
          <a:p>
            <a:pPr marL="0" indent="0" algn="ctr">
              <a:buNone/>
            </a:pPr>
            <a:r>
              <a:rPr lang="en-US" sz="2400" dirty="0"/>
              <a:t>FAKULTAS EKONOMI &amp; BISNIS</a:t>
            </a:r>
          </a:p>
          <a:p>
            <a:pPr marL="0" indent="0" algn="ctr">
              <a:buNone/>
            </a:pPr>
            <a:r>
              <a:rPr lang="en-US" sz="2400" dirty="0"/>
              <a:t>UNIVERSITAS KOMPUTER INDONESIA</a:t>
            </a:r>
          </a:p>
          <a:p>
            <a:pPr marL="0" indent="0" algn="ctr">
              <a:buNone/>
            </a:pPr>
            <a:r>
              <a:rPr lang="en-US" sz="2400" dirty="0"/>
              <a:t>BANDUNG </a:t>
            </a:r>
          </a:p>
          <a:p>
            <a:pPr marL="0" indent="0" algn="ctr">
              <a:buNone/>
            </a:pPr>
            <a:r>
              <a:rPr lang="en-US" sz="2400" dirty="0"/>
              <a:t>2020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1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SISTEMATIKA MAKALAH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KATA PENGANTAR</a:t>
            </a:r>
          </a:p>
          <a:p>
            <a:r>
              <a:rPr lang="en-US" sz="2400" dirty="0"/>
              <a:t>DAFTAR ISI</a:t>
            </a:r>
          </a:p>
          <a:p>
            <a:r>
              <a:rPr lang="en-US" sz="2400" dirty="0"/>
              <a:t>BAB I		:  - LATAR BELAKANG </a:t>
            </a:r>
          </a:p>
          <a:p>
            <a:pPr marL="0" indent="0">
              <a:buNone/>
            </a:pPr>
            <a:r>
              <a:rPr lang="en-US" sz="2400" dirty="0"/>
              <a:t>		   - RUMUSAN MASALAH </a:t>
            </a:r>
          </a:p>
          <a:p>
            <a:pPr marL="0" indent="0">
              <a:buNone/>
            </a:pPr>
            <a:r>
              <a:rPr lang="en-US" sz="2400" dirty="0"/>
              <a:t>		   - TUJUAN </a:t>
            </a:r>
          </a:p>
          <a:p>
            <a:r>
              <a:rPr lang="en-US" sz="2400" dirty="0"/>
              <a:t>BAB  II	:  PEMBAHASAN </a:t>
            </a:r>
          </a:p>
          <a:p>
            <a:r>
              <a:rPr lang="en-US" sz="2400" dirty="0"/>
              <a:t>BAB III	:  CONTOH SOAL </a:t>
            </a:r>
          </a:p>
          <a:p>
            <a:r>
              <a:rPr lang="en-US" sz="2400" dirty="0"/>
              <a:t>BAB IV	:  KESIMPULAN  DAN SARAN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DAFTAR PUSTAKA</a:t>
            </a:r>
          </a:p>
          <a:p>
            <a:r>
              <a:rPr lang="en-US" sz="2400" dirty="0"/>
              <a:t>LAMPIRAN-LAMPIRAN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CATATAN : </a:t>
            </a:r>
          </a:p>
          <a:p>
            <a:r>
              <a:rPr lang="en-US" sz="2400" dirty="0"/>
              <a:t>JENIS TIMES NEW ROMAN 12 KECUALI JUDUL ATAU SUB JUDUL </a:t>
            </a:r>
          </a:p>
          <a:p>
            <a:r>
              <a:rPr lang="en-US" sz="2400" dirty="0"/>
              <a:t>JARAK SPASI 2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</a:p>
          <a:p>
            <a:pPr marL="1371600" lvl="3" indent="0"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03293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EC86-6FF1-ED49-99B8-39757C08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PERSENTASI </a:t>
            </a:r>
            <a:br>
              <a:rPr lang="id-ID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id-ID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TOPIK-TOPIK KHUSUS PERPAJAKAN-2020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EDA7F-AC50-544D-9A11-A77721D96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792162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id-ID" sz="2000" dirty="0">
                <a:latin typeface="Cambria" pitchFamily="18" charset="0"/>
              </a:rPr>
              <a:t>SETIAP KELAS membuat kelompok dengan pembagi :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id-ID" sz="2000" dirty="0">
                <a:latin typeface="Cambria" pitchFamily="18" charset="0"/>
              </a:rPr>
              <a:t>jumlah siswa : 5 pertemuan</a:t>
            </a:r>
          </a:p>
          <a:p>
            <a:pPr marL="900113" lvl="1" indent="-369888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d-ID" sz="24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8EEDF6-D553-9F4E-A09D-696F82E2F852}"/>
              </a:ext>
            </a:extLst>
          </p:cNvPr>
          <p:cNvSpPr txBox="1"/>
          <p:nvPr/>
        </p:nvSpPr>
        <p:spPr>
          <a:xfrm>
            <a:off x="381000" y="2166917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1)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21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atas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penghasilan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berupa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gaji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upah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honorarium,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tunjangan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pembayaran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lain Dan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Contoh</a:t>
            </a:r>
            <a:r>
              <a:rPr lang="en-US" sz="2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Soal</a:t>
            </a:r>
            <a:r>
              <a:rPr lang="en-US" sz="2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 marL="180975" indent="-180975" algn="just"/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2)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22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Pemotongan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Atau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Pemungutan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Yang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Dilakukan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Satu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Pihak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Terhadap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Wajib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Dan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Berkaitan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Dengan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Kegiatan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Perdagangan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Barang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Dan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Contoh</a:t>
            </a:r>
            <a:r>
              <a:rPr lang="en-US" sz="2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Soal</a:t>
            </a:r>
            <a:endParaRPr lang="en-US" sz="2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180975" indent="-180975" algn="just"/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3)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23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Yang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Dikenakan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Pada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Penghasilan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Atas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Modal,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Penyerahan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Jasa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Atau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Hadiah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Dan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Penghargaan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Selain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Yang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Telah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Dipotong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sz="2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Pasal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 21. N Dan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Contoh</a:t>
            </a:r>
            <a:r>
              <a:rPr lang="en-US" sz="2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Soal</a:t>
            </a:r>
            <a:endParaRPr lang="en-US" sz="2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180975" indent="-180975" algn="just"/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4)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24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Peraturan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Yang 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Mengatur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Wajib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Untuk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Memanfaatkan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Kredit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Mereka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Di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Luar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Negeri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Untuk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Mengurangi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Nilai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Terhutang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Yang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Dimiliki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Di Indonesia. ...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Penghasilan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Berupa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Imbalan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Yang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Berhubungan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Dengan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Jasa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Pekerjaan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Dan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Kegiatan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Dan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Contoh</a:t>
            </a:r>
            <a:r>
              <a:rPr lang="en-US" sz="2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Soal</a:t>
            </a:r>
            <a:endParaRPr lang="en-US" sz="2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180975" indent="-180975" algn="just"/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5)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25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Yang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Dibayar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Secara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Angsuran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Tujuannya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Adalah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Untuk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Meringankan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Beban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Wajib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Mengingat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Pajak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Yang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Terutang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Harus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Dilunasi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Dalam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Waktu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Satu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Tahun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Pembayaran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Ini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Harus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Dilakukan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Sendiri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Dan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Tidak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Bisa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Diwakilkan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Dan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Contoh</a:t>
            </a:r>
            <a:r>
              <a:rPr lang="en-US" sz="2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Soal</a:t>
            </a:r>
            <a:endParaRPr lang="en-US" sz="2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180975" indent="-180975" algn="just"/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6)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Pengumpulan</a:t>
            </a:r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Portofolio</a:t>
            </a:r>
            <a:endParaRPr lang="en-US" sz="2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180975" indent="-180975" algn="just"/>
            <a:r>
              <a:rPr lang="en-US" sz="2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7) </a:t>
            </a:r>
            <a:r>
              <a:rPr lang="en-US" sz="2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Evaluasi</a:t>
            </a:r>
            <a:endParaRPr lang="en-US" sz="2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7687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KETENTUAN </a:t>
            </a:r>
            <a:b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PEMBUATAN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352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TIDAK MENGGUNAKAN KARIKATUR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GUNAKAN PERMAINAN WARNA DI HURUF ATAU WARNA DASAR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UKURAN HURUF MINIMAL 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JENIS HURUF BEBAS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58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15962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PEMATERI/KELOMPOK PERSENTASI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3810001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SATU MAKALAH DIBERIKAN KEPADA DOSEN PEMBIMBING SEBELUM PERSENTASI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BENTUK SOFT COPY (E-MAIL)</a:t>
            </a:r>
          </a:p>
          <a:p>
            <a:pPr algn="just"/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MASING-MASING PERSONAL DALAM KELOMPOK HARUS PERSENTASI SEBAIK-BAIKNYA KARENA MERUPAKAN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NILAI UAS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DAN MEMILIKI MAKALAH PADA SAAT PERSENTASI</a:t>
            </a:r>
          </a:p>
          <a:p>
            <a:pPr algn="just"/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DIBENTUK MODERATOR DAN HOST UNTUK ON LINE PERSENTASI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38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2940"/>
            <a:ext cx="7467600" cy="1401762"/>
          </a:xfr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PESERTA DISKUSI/</a:t>
            </a:r>
            <a:b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KELOMPOK PENELAAH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467600" cy="37338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MENYIMAK ISI MATERI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MEMBUAT KESIMPULAN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MEMBUAT PERTANYAAN/BERTANYA KEPADA PEMATERI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SEKALIGUS MENCATAT NAMA/NIM YANG BERTANYA DARI KELOMPOK LAIN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DIKUMPULKAN (SEBAGAI QUIZ) MELALUI EMAIL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055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43BDB-B82F-8643-92E4-6E4DDFC84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MATERI UNTUK SETIAP KELOMPOK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BE4CF-C13C-484D-AA3B-143849349B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2103437"/>
            <a:ext cx="3352800" cy="4144963"/>
          </a:xfr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>
            <a:normAutofit lnSpcReduction="10000"/>
          </a:bodyPr>
          <a:lstStyle/>
          <a:p>
            <a:endParaRPr lang="en-US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KELOMPOK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KELOMPOK 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KELOMPOK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KELOMPOK 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KELOMPOK 5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4D67E-4B75-B34C-92BA-615D04F3D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352800" cy="3992563"/>
          </a:xfr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Pengumpulan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Portofolio</a:t>
            </a:r>
            <a:endParaRPr lang="en-US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Evaluasi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PPh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21-25</a:t>
            </a:r>
          </a:p>
        </p:txBody>
      </p:sp>
    </p:spTree>
    <p:extLst>
      <p:ext uri="{BB962C8B-B14F-4D97-AF65-F5344CB8AC3E}">
        <p14:creationId xmlns:p14="http://schemas.microsoft.com/office/powerpoint/2010/main" val="662203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252</Words>
  <Application>Microsoft Macintosh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Cambria</vt:lpstr>
      <vt:lpstr>Office Theme</vt:lpstr>
      <vt:lpstr> SISTEMATIKA  PEMBUATAN MAKALAH PERSENTASI  MATA KULIAH PERPAJAKAN </vt:lpstr>
      <vt:lpstr>COVER</vt:lpstr>
      <vt:lpstr>SISTEMATIKA MAKALAH</vt:lpstr>
      <vt:lpstr>PERSENTASI  TOPIK-TOPIK KHUSUS PERPAJAKAN-2020</vt:lpstr>
      <vt:lpstr>KETENTUAN  PEMBUATAN POWERPOINT</vt:lpstr>
      <vt:lpstr>PEMATERI/KELOMPOK PERSENTASI</vt:lpstr>
      <vt:lpstr>PESERTA DISKUSI/ KELOMPOK PENELAAH</vt:lpstr>
      <vt:lpstr>MATERI UNTUK SETIAP KELOMPOK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Sistematika  pembuatan makalah dan powerpoint</dc:title>
  <dc:creator>Isniar</dc:creator>
  <cp:lastModifiedBy>29116506 Indra Zulhijayanto</cp:lastModifiedBy>
  <cp:revision>19</cp:revision>
  <dcterms:created xsi:type="dcterms:W3CDTF">2012-03-22T08:40:29Z</dcterms:created>
  <dcterms:modified xsi:type="dcterms:W3CDTF">2020-06-09T03:26:40Z</dcterms:modified>
</cp:coreProperties>
</file>