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0" r:id="rId6"/>
    <p:sldId id="261"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3284890-85D2-4D7B-8EF5-15A9C1DB8F42}"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7157CC2-0FC8-4686-B024-99790E0F5162}"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6764DA5-CD3D-4590-A511-FCD3BC7A793E}"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2F5661D-6934-4B32-B92C-470368BF1EC6}" type="datetimeFigureOut">
              <a:rPr lang="en-US" dirty="0"/>
              <a:t>4/26/2020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6F822A4-8DA6-4447-9B1F-C5DB58435268}" type="datetimeFigureOut">
              <a:rPr lang="en-US" dirty="0"/>
              <a:t>4/26/2020</a:t>
            </a:fld>
            <a:endParaRPr lang="en-US" dirty="0"/>
          </a:p>
        </p:txBody>
      </p:sp>
      <p:sp>
        <p:nvSpPr>
          <p:cNvPr id="5" name="Footer Placeholder 4"/>
          <p:cNvSpPr>
            <a:spLocks noGrp="1"/>
          </p:cNvSpPr>
          <p:nvPr>
            <p:ph type="ftr" sz="quarter" idx="11"/>
          </p:nvPr>
        </p:nvSpPr>
        <p:spPr>
          <a:xfrm>
            <a:off x="2182708" y="6272784"/>
            <a:ext cx="6327648" cy="365125"/>
          </a:xfrm>
        </p:spPr>
        <p:txBody>
          <a:bodyPr/>
          <a:lstStyle/>
          <a:p>
            <a:endParaRPr lang="en-US" dirty="0"/>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548D31E-DCDA-41A7-9C67-C4B11B94D21D}"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3762C0-B258-48F1-ADE6-176B4174CCDD}" type="datetimeFigureOut">
              <a:rPr lang="en-US" dirty="0"/>
              <a:t>4/26/2020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677919A6-33EB-49BD-A62F-1FA56B9F9712}" type="datetimeFigureOut">
              <a:rPr lang="en-US" dirty="0"/>
              <a:t>4/26/2020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A4E7D1B-D673-4CF6-8672-009D42ABD2A0}" type="datetimeFigureOut">
              <a:rPr lang="en-US" dirty="0"/>
              <a:t>4/26/2020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A16AA21-1863-4931-97CB-99D0A168701B}" type="datetimeFigureOut">
              <a:rPr lang="en-US" dirty="0"/>
              <a:t>4/26/2020</a:t>
            </a:fld>
            <a:endParaRPr lang="en-US" dirty="0"/>
          </a:p>
        </p:txBody>
      </p:sp>
      <p:sp>
        <p:nvSpPr>
          <p:cNvPr id="6" name="Footer Placeholder 5"/>
          <p:cNvSpPr>
            <a:spLocks noGrp="1"/>
          </p:cNvSpPr>
          <p:nvPr>
            <p:ph type="ftr" sz="quarter" idx="11"/>
          </p:nvPr>
        </p:nvSpPr>
        <p:spPr/>
        <p:txBody>
          <a:bodyPr/>
          <a:lstStyle/>
          <a:p>
            <a:endParaRPr lang="en-US" dirty="0"/>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772C379-9A7C-4C87-A116-CBE9F58B04C5}" type="datetimeFigureOut">
              <a:rPr lang="en-US" dirty="0"/>
              <a:t>4/26/2020</a:t>
            </a:fld>
            <a:endParaRPr lang="en-US" dirty="0"/>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8664C608-40B1-4030-A28D-5B74BC98ADCE}" type="datetimeFigureOut">
              <a:rPr lang="en-US" dirty="0"/>
              <a:t>4/26/2020</a:t>
            </a:fld>
            <a:endParaRPr lang="en-US" dirty="0"/>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dirty="0"/>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id-ID" sz="6000" dirty="0" smtClean="0"/>
              <a:t>DESENTRALISASI FISKAL DALAM MENGANTISIPASI PENYEBARAN COVID-19 DI KOTA BANDUNG</a:t>
            </a:r>
            <a:endParaRPr lang="id-ID" sz="6000" dirty="0"/>
          </a:p>
        </p:txBody>
      </p:sp>
      <p:sp>
        <p:nvSpPr>
          <p:cNvPr id="3" name="Subtitle 2"/>
          <p:cNvSpPr>
            <a:spLocks noGrp="1"/>
          </p:cNvSpPr>
          <p:nvPr>
            <p:ph type="subTitle" idx="1"/>
          </p:nvPr>
        </p:nvSpPr>
        <p:spPr>
          <a:xfrm>
            <a:off x="2216068" y="4749728"/>
            <a:ext cx="7891272" cy="1069848"/>
          </a:xfrm>
        </p:spPr>
        <p:txBody>
          <a:bodyPr/>
          <a:lstStyle/>
          <a:p>
            <a:pPr algn="ctr"/>
            <a:r>
              <a:rPr lang="id-ID" dirty="0" smtClean="0"/>
              <a:t>Harissuddin Hakiki</a:t>
            </a:r>
          </a:p>
          <a:p>
            <a:pPr algn="ctr"/>
            <a:r>
              <a:rPr lang="id-ID" dirty="0" smtClean="0"/>
              <a:t>41716018</a:t>
            </a:r>
            <a:endParaRPr lang="id-ID" dirty="0"/>
          </a:p>
        </p:txBody>
      </p:sp>
    </p:spTree>
    <p:extLst>
      <p:ext uri="{BB962C8B-B14F-4D97-AF65-F5344CB8AC3E}">
        <p14:creationId xmlns:p14="http://schemas.microsoft.com/office/powerpoint/2010/main" val="402747340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Latar belakang</a:t>
            </a:r>
            <a:endParaRPr lang="id-ID" dirty="0"/>
          </a:p>
        </p:txBody>
      </p:sp>
      <p:sp>
        <p:nvSpPr>
          <p:cNvPr id="3" name="Content Placeholder 2"/>
          <p:cNvSpPr>
            <a:spLocks noGrp="1"/>
          </p:cNvSpPr>
          <p:nvPr>
            <p:ph idx="1"/>
          </p:nvPr>
        </p:nvSpPr>
        <p:spPr/>
        <p:txBody>
          <a:bodyPr/>
          <a:lstStyle/>
          <a:p>
            <a:pPr algn="just"/>
            <a:r>
              <a:rPr lang="id-ID" dirty="0" smtClean="0"/>
              <a:t>Penyebaran covid-19 di kota bandung masih menjadi perhatian khusus pemerintah kota, berdasarkan data covid19.bandung.go.id update terakhir 25/04/2020 21:07 ditemukan Orang Dalam Pemantauan (ODP) 3240, Pasien Dalam Pengawasan (PDP) 542, Pasien Positif 172 terjangkit virus corona hal ini pemerintah kota menjadi kesulitan dari aspek penyediaan dan pengelolaan sumber daya manusia baik medis maupun non medis, fasilitas sarana prasarana medis dan non medis serta sumber dana yang memadai.</a:t>
            </a:r>
          </a:p>
          <a:p>
            <a:pPr algn="just"/>
            <a:r>
              <a:rPr lang="id-ID" dirty="0" smtClean="0"/>
              <a:t>Dalam hal ini pemerintah kota bandung harus mengambil langkah yang kongkrit untuk mengurus dan mengatur pemerintahan nya serta merealisasikan desentralisasi fiskal dengan tujuan meningkatkan kemandirian keuangan daerah untuk mengantisipasi penyebaran covid-19.</a:t>
            </a:r>
          </a:p>
          <a:p>
            <a:endParaRPr lang="id-ID" dirty="0"/>
          </a:p>
        </p:txBody>
      </p:sp>
    </p:spTree>
    <p:extLst>
      <p:ext uri="{BB962C8B-B14F-4D97-AF65-F5344CB8AC3E}">
        <p14:creationId xmlns:p14="http://schemas.microsoft.com/office/powerpoint/2010/main" val="374490229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Metode penulisan</a:t>
            </a:r>
            <a:endParaRPr lang="id-ID" dirty="0"/>
          </a:p>
        </p:txBody>
      </p:sp>
      <p:sp>
        <p:nvSpPr>
          <p:cNvPr id="3" name="Content Placeholder 2"/>
          <p:cNvSpPr>
            <a:spLocks noGrp="1"/>
          </p:cNvSpPr>
          <p:nvPr>
            <p:ph idx="1"/>
          </p:nvPr>
        </p:nvSpPr>
        <p:spPr/>
        <p:txBody>
          <a:bodyPr/>
          <a:lstStyle/>
          <a:p>
            <a:pPr algn="just"/>
            <a:r>
              <a:rPr lang="id-ID" dirty="0" smtClean="0"/>
              <a:t>Metode penulisan yang digunakan dalam artikel ilmiah ini menggunakan pendekatan deskriptif. Teknik pengumpulan data merupakan faktor penentu keberhasilan penulisan. Pengumpulan data dalam artikel ilmiah ini memiliki tujuan agar mencari dan mengumpulkan data-data yang didapat pada penulis. Adapun metode pengumpulan data yang dilakukan dalam artikel ilmiah ini adalah studi pustaka</a:t>
            </a:r>
            <a:endParaRPr lang="id-ID" dirty="0"/>
          </a:p>
        </p:txBody>
      </p:sp>
    </p:spTree>
    <p:extLst>
      <p:ext uri="{BB962C8B-B14F-4D97-AF65-F5344CB8AC3E}">
        <p14:creationId xmlns:p14="http://schemas.microsoft.com/office/powerpoint/2010/main" val="255911294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PEMBAHASAN</a:t>
            </a:r>
            <a:endParaRPr lang="id-ID" dirty="0"/>
          </a:p>
        </p:txBody>
      </p:sp>
      <p:sp>
        <p:nvSpPr>
          <p:cNvPr id="3" name="Content Placeholder 2"/>
          <p:cNvSpPr>
            <a:spLocks noGrp="1"/>
          </p:cNvSpPr>
          <p:nvPr>
            <p:ph idx="1"/>
          </p:nvPr>
        </p:nvSpPr>
        <p:spPr/>
        <p:txBody>
          <a:bodyPr/>
          <a:lstStyle/>
          <a:p>
            <a:pPr algn="just"/>
            <a:r>
              <a:rPr lang="id-ID" dirty="0" smtClean="0"/>
              <a:t>Desentralisasi fiskal merupakan penyerahan kewenangan fiskal dari pemerintah pusat kepada pemerintah daerah, semangat desentralisasi ditandai dengan penyerahan wewenang pemerintahan oleh pemerintah pusat kepada daerah otonom untuk mengatur dan mengurus urusan pemerintahan khususnya dalam menghadapi covid-19. Pemerintah kota bandung harus mengambil langkah yang konkrit dalam mengantisipasi penyebaran covid-19 dengan meningkatkan kemandirian keuangan daerah serta mengelola keuangan daerah.</a:t>
            </a:r>
          </a:p>
          <a:p>
            <a:pPr algn="just"/>
            <a:r>
              <a:rPr lang="id-ID" dirty="0" smtClean="0"/>
              <a:t>Sejalan dengan hal itu Pemerintah bersama Dewan Perwakilan Rakyat Daerah (DPRD) </a:t>
            </a:r>
            <a:r>
              <a:rPr lang="id-ID" dirty="0"/>
              <a:t>Kota Bandung </a:t>
            </a:r>
            <a:r>
              <a:rPr lang="id-ID" dirty="0" smtClean="0"/>
              <a:t>membahasa pengalokasikan anggaran sebesar Rp. 298 Miliar untuk mempercepat pengentasan permasalahan covid-19. Alokasi dana tersebut dibagi atas tiga komposisi : menangani bidang kesehatan,akomodasi tim gugus tugas dan alokasi jaringan pengaman sosial.</a:t>
            </a:r>
            <a:endParaRPr lang="id-ID" dirty="0"/>
          </a:p>
        </p:txBody>
      </p:sp>
    </p:spTree>
    <p:extLst>
      <p:ext uri="{BB962C8B-B14F-4D97-AF65-F5344CB8AC3E}">
        <p14:creationId xmlns:p14="http://schemas.microsoft.com/office/powerpoint/2010/main" val="145888518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05454" y="2545252"/>
            <a:ext cx="10058400" cy="1609344"/>
          </a:xfrm>
        </p:spPr>
        <p:txBody>
          <a:bodyPr/>
          <a:lstStyle/>
          <a:p>
            <a:pPr algn="ctr"/>
            <a:r>
              <a:rPr lang="id-ID" dirty="0" smtClean="0"/>
              <a:t>DISKUSI</a:t>
            </a:r>
            <a:endParaRPr lang="id-ID" dirty="0"/>
          </a:p>
        </p:txBody>
      </p:sp>
    </p:spTree>
    <p:extLst>
      <p:ext uri="{BB962C8B-B14F-4D97-AF65-F5344CB8AC3E}">
        <p14:creationId xmlns:p14="http://schemas.microsoft.com/office/powerpoint/2010/main" val="94770624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kesimpulan</a:t>
            </a:r>
            <a:endParaRPr lang="id-ID" dirty="0"/>
          </a:p>
        </p:txBody>
      </p:sp>
      <p:sp>
        <p:nvSpPr>
          <p:cNvPr id="3" name="Content Placeholder 2"/>
          <p:cNvSpPr>
            <a:spLocks noGrp="1"/>
          </p:cNvSpPr>
          <p:nvPr>
            <p:ph idx="1"/>
          </p:nvPr>
        </p:nvSpPr>
        <p:spPr/>
        <p:txBody>
          <a:bodyPr/>
          <a:lstStyle/>
          <a:p>
            <a:pPr algn="just"/>
            <a:r>
              <a:rPr lang="id-ID" dirty="0" smtClean="0"/>
              <a:t>Desentralisasi fiskal sebagai langkah preventif dalam mengantisipasi dan memutus mata rantai pandemik covid-19 di kota bandung, selain itu juga instrumen fiskal dikonsentrasikan untuk menjamin ketersediaan bahan pokok serta menjamin aktivitas logistik berjalan dengan lancar</a:t>
            </a:r>
            <a:endParaRPr lang="id-ID" dirty="0"/>
          </a:p>
        </p:txBody>
      </p:sp>
    </p:spTree>
    <p:extLst>
      <p:ext uri="{BB962C8B-B14F-4D97-AF65-F5344CB8AC3E}">
        <p14:creationId xmlns:p14="http://schemas.microsoft.com/office/powerpoint/2010/main" val="389044912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Wood Type</Template>
  <TotalTime>140</TotalTime>
  <Words>321</Words>
  <Application>Microsoft Office PowerPoint</Application>
  <PresentationFormat>Widescreen</PresentationFormat>
  <Paragraphs>14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Rockwell</vt:lpstr>
      <vt:lpstr>Rockwell Condensed</vt:lpstr>
      <vt:lpstr>Wingdings</vt:lpstr>
      <vt:lpstr>Wood Type</vt:lpstr>
      <vt:lpstr>DESENTRALISASI FISKAL DALAM MENGANTISIPASI PENYEBARAN COVID-19 DI KOTA BANDUNG</vt:lpstr>
      <vt:lpstr>Latar belakang</vt:lpstr>
      <vt:lpstr>Metode penulisan</vt:lpstr>
      <vt:lpstr>PEMBAHASAN</vt:lpstr>
      <vt:lpstr>DISKUSI</vt:lpstr>
      <vt:lpstr>kesimpulan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DESENTRALISASI FISKAL DALAM MENGANTISIPASI PENYEBARAN COVID-19 DI KOTA BANDUNG</dc:title>
  <dc:creator>Windows User</dc:creator>
  <cp:lastModifiedBy>Windows User</cp:lastModifiedBy>
  <cp:revision>13</cp:revision>
  <dcterms:created xsi:type="dcterms:W3CDTF">2020-04-26T06:47:30Z</dcterms:created>
  <dcterms:modified xsi:type="dcterms:W3CDTF">2020-04-26T09:08:27Z</dcterms:modified>
</cp:coreProperties>
</file>