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2"/>
  </p:notesMasterIdLst>
  <p:sldIdLst>
    <p:sldId id="256" r:id="rId2"/>
    <p:sldId id="257" r:id="rId3"/>
    <p:sldId id="273" r:id="rId4"/>
    <p:sldId id="277" r:id="rId5"/>
    <p:sldId id="279" r:id="rId6"/>
    <p:sldId id="283" r:id="rId7"/>
    <p:sldId id="284" r:id="rId8"/>
    <p:sldId id="285" r:id="rId9"/>
    <p:sldId id="288" r:id="rId10"/>
    <p:sldId id="28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86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74" autoAdjust="0"/>
    <p:restoredTop sz="94660"/>
  </p:normalViewPr>
  <p:slideViewPr>
    <p:cSldViewPr snapToGrid="0">
      <p:cViewPr varScale="1">
        <p:scale>
          <a:sx n="74" d="100"/>
          <a:sy n="74" d="100"/>
        </p:scale>
        <p:origin x="37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4A5A2D-8856-4E94-88C5-3418EC06912A}" type="datetimeFigureOut">
              <a:rPr lang="en-US" smtClean="0"/>
              <a:t>6/8/2020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F4709-BEAB-4F04-BECE-E548321767A6}" type="slidenum">
              <a:rPr lang="en-US" smtClean="0"/>
              <a:t>‹#›</a:t>
            </a:fld>
            <a:endParaRPr lang="en-US"/>
          </a:p>
        </p:txBody>
      </p:sp>
    </p:spTree>
    <p:extLst>
      <p:ext uri="{BB962C8B-B14F-4D97-AF65-F5344CB8AC3E}">
        <p14:creationId xmlns:p14="http://schemas.microsoft.com/office/powerpoint/2010/main" val="3764481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0CA0BE-FAE3-4C4A-8392-F6A977D4B29E}" type="datetime1">
              <a:rPr lang="en-US" smtClean="0"/>
              <a:t>6/8/2020</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2A3602A1-AB26-4BE7-B57F-2024E4B3B27A}" type="slidenum">
              <a:rPr lang="en-US" smtClean="0"/>
              <a:t>‹#›</a:t>
            </a:fld>
            <a:endParaRPr lang="en-US"/>
          </a:p>
        </p:txBody>
      </p:sp>
    </p:spTree>
    <p:extLst>
      <p:ext uri="{BB962C8B-B14F-4D97-AF65-F5344CB8AC3E}">
        <p14:creationId xmlns:p14="http://schemas.microsoft.com/office/powerpoint/2010/main" val="4231216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8CDAF5-BBD3-4C6C-8475-FE2E4467ADCA}" type="datetime1">
              <a:rPr lang="en-US" smtClean="0"/>
              <a:t>6/8/2020</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2A3602A1-AB26-4BE7-B57F-2024E4B3B27A}" type="slidenum">
              <a:rPr lang="en-US" smtClean="0"/>
              <a:t>‹#›</a:t>
            </a:fld>
            <a:endParaRPr lang="en-US"/>
          </a:p>
        </p:txBody>
      </p:sp>
    </p:spTree>
    <p:extLst>
      <p:ext uri="{BB962C8B-B14F-4D97-AF65-F5344CB8AC3E}">
        <p14:creationId xmlns:p14="http://schemas.microsoft.com/office/powerpoint/2010/main" val="539517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C88A02-40A6-479B-8E10-7977DBF41B73}" type="datetime1">
              <a:rPr lang="en-US" smtClean="0"/>
              <a:t>6/8/2020</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2A3602A1-AB26-4BE7-B57F-2024E4B3B27A}" type="slidenum">
              <a:rPr lang="en-US" smtClean="0"/>
              <a:t>‹#›</a:t>
            </a:fld>
            <a:endParaRPr lang="en-US"/>
          </a:p>
        </p:txBody>
      </p:sp>
    </p:spTree>
    <p:extLst>
      <p:ext uri="{BB962C8B-B14F-4D97-AF65-F5344CB8AC3E}">
        <p14:creationId xmlns:p14="http://schemas.microsoft.com/office/powerpoint/2010/main" val="832490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734007-A27E-46CC-908D-016B2A1B21AE}" type="datetime1">
              <a:rPr lang="en-US" smtClean="0"/>
              <a:t>6/8/2020</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2A3602A1-AB26-4BE7-B57F-2024E4B3B27A}" type="slidenum">
              <a:rPr lang="en-US" smtClean="0"/>
              <a:t>‹#›</a:t>
            </a:fld>
            <a:endParaRPr lang="en-US"/>
          </a:p>
        </p:txBody>
      </p:sp>
    </p:spTree>
    <p:extLst>
      <p:ext uri="{BB962C8B-B14F-4D97-AF65-F5344CB8AC3E}">
        <p14:creationId xmlns:p14="http://schemas.microsoft.com/office/powerpoint/2010/main" val="2042868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3F54D336-7084-4609-9DDE-826A496D6B2A}" type="datetime1">
              <a:rPr lang="en-US" smtClean="0"/>
              <a:t>6/8/2020</a:t>
            </a:fld>
            <a:endParaRPr lang="en-US"/>
          </a:p>
        </p:txBody>
      </p:sp>
      <p:sp>
        <p:nvSpPr>
          <p:cNvPr id="5" name="Footer Placeholder 4"/>
          <p:cNvSpPr>
            <a:spLocks noGrp="1"/>
          </p:cNvSpPr>
          <p:nvPr>
            <p:ph type="ftr" sz="quarter" idx="11"/>
          </p:nvPr>
        </p:nvSpPr>
        <p:spPr>
          <a:xfrm>
            <a:off x="2182708" y="6272784"/>
            <a:ext cx="6327648" cy="365125"/>
          </a:xfrm>
        </p:spPr>
        <p:txBody>
          <a:bodyPr/>
          <a:lstStyle/>
          <a:p>
            <a:r>
              <a:rPr lang="en-US" smtClean="0"/>
              <a:t>Materi Pancasila, By Tatik Rohmawati, S.IP.,M.Si</a:t>
            </a:r>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2A3602A1-AB26-4BE7-B57F-2024E4B3B27A}" type="slidenum">
              <a:rPr lang="en-US" smtClean="0"/>
              <a:t>‹#›</a:t>
            </a:fld>
            <a:endParaRPr lang="en-US"/>
          </a:p>
        </p:txBody>
      </p:sp>
    </p:spTree>
    <p:extLst>
      <p:ext uri="{BB962C8B-B14F-4D97-AF65-F5344CB8AC3E}">
        <p14:creationId xmlns:p14="http://schemas.microsoft.com/office/powerpoint/2010/main" val="1370380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7D0960-003D-498E-9EDD-34CFED16B0EA}" type="datetime1">
              <a:rPr lang="en-US" smtClean="0"/>
              <a:t>6/8/2020</a:t>
            </a:fld>
            <a:endParaRPr lang="en-US"/>
          </a:p>
        </p:txBody>
      </p:sp>
      <p:sp>
        <p:nvSpPr>
          <p:cNvPr id="6" name="Footer Placeholder 5"/>
          <p:cNvSpPr>
            <a:spLocks noGrp="1"/>
          </p:cNvSpPr>
          <p:nvPr>
            <p:ph type="ftr" sz="quarter" idx="11"/>
          </p:nvPr>
        </p:nvSpPr>
        <p:spPr/>
        <p:txBody>
          <a:bodyPr/>
          <a:lstStyle/>
          <a:p>
            <a:r>
              <a:rPr lang="en-US" smtClean="0"/>
              <a:t>Materi Pancasila, By Tatik Rohmawati, S.IP.,M.Si</a:t>
            </a:r>
            <a:endParaRPr lang="en-US"/>
          </a:p>
        </p:txBody>
      </p:sp>
      <p:sp>
        <p:nvSpPr>
          <p:cNvPr id="7" name="Slide Number Placeholder 6"/>
          <p:cNvSpPr>
            <a:spLocks noGrp="1"/>
          </p:cNvSpPr>
          <p:nvPr>
            <p:ph type="sldNum" sz="quarter" idx="12"/>
          </p:nvPr>
        </p:nvSpPr>
        <p:spPr/>
        <p:txBody>
          <a:bodyPr/>
          <a:lstStyle/>
          <a:p>
            <a:fld id="{2A3602A1-AB26-4BE7-B57F-2024E4B3B27A}" type="slidenum">
              <a:rPr lang="en-US" smtClean="0"/>
              <a:t>‹#›</a:t>
            </a:fld>
            <a:endParaRPr lang="en-US"/>
          </a:p>
        </p:txBody>
      </p:sp>
    </p:spTree>
    <p:extLst>
      <p:ext uri="{BB962C8B-B14F-4D97-AF65-F5344CB8AC3E}">
        <p14:creationId xmlns:p14="http://schemas.microsoft.com/office/powerpoint/2010/main" val="81962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BD78AF-83A9-4435-A004-0CB28C29098E}" type="datetime1">
              <a:rPr lang="en-US" smtClean="0"/>
              <a:t>6/8/2020</a:t>
            </a:fld>
            <a:endParaRPr lang="en-US"/>
          </a:p>
        </p:txBody>
      </p:sp>
      <p:sp>
        <p:nvSpPr>
          <p:cNvPr id="8" name="Footer Placeholder 7"/>
          <p:cNvSpPr>
            <a:spLocks noGrp="1"/>
          </p:cNvSpPr>
          <p:nvPr>
            <p:ph type="ftr" sz="quarter" idx="11"/>
          </p:nvPr>
        </p:nvSpPr>
        <p:spPr/>
        <p:txBody>
          <a:bodyPr/>
          <a:lstStyle/>
          <a:p>
            <a:r>
              <a:rPr lang="en-US" smtClean="0"/>
              <a:t>Materi Pancasila, By Tatik Rohmawati, S.IP.,M.Si</a:t>
            </a:r>
            <a:endParaRPr lang="en-US"/>
          </a:p>
        </p:txBody>
      </p:sp>
      <p:sp>
        <p:nvSpPr>
          <p:cNvPr id="9" name="Slide Number Placeholder 8"/>
          <p:cNvSpPr>
            <a:spLocks noGrp="1"/>
          </p:cNvSpPr>
          <p:nvPr>
            <p:ph type="sldNum" sz="quarter" idx="12"/>
          </p:nvPr>
        </p:nvSpPr>
        <p:spPr/>
        <p:txBody>
          <a:bodyPr/>
          <a:lstStyle/>
          <a:p>
            <a:fld id="{2A3602A1-AB26-4BE7-B57F-2024E4B3B27A}" type="slidenum">
              <a:rPr lang="en-US" smtClean="0"/>
              <a:t>‹#›</a:t>
            </a:fld>
            <a:endParaRPr lang="en-US"/>
          </a:p>
        </p:txBody>
      </p:sp>
    </p:spTree>
    <p:extLst>
      <p:ext uri="{BB962C8B-B14F-4D97-AF65-F5344CB8AC3E}">
        <p14:creationId xmlns:p14="http://schemas.microsoft.com/office/powerpoint/2010/main" val="3943082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5E9F55-0C0A-45CE-84F2-7A37E70CA1ED}" type="datetime1">
              <a:rPr lang="en-US" smtClean="0"/>
              <a:t>6/8/2020</a:t>
            </a:fld>
            <a:endParaRPr lang="en-US"/>
          </a:p>
        </p:txBody>
      </p:sp>
      <p:sp>
        <p:nvSpPr>
          <p:cNvPr id="4" name="Footer Placeholder 3"/>
          <p:cNvSpPr>
            <a:spLocks noGrp="1"/>
          </p:cNvSpPr>
          <p:nvPr>
            <p:ph type="ftr" sz="quarter" idx="11"/>
          </p:nvPr>
        </p:nvSpPr>
        <p:spPr/>
        <p:txBody>
          <a:bodyPr/>
          <a:lstStyle/>
          <a:p>
            <a:r>
              <a:rPr lang="en-US" smtClean="0"/>
              <a:t>Materi Pancasila, By Tatik Rohmawati, S.IP.,M.Si</a:t>
            </a:r>
            <a:endParaRPr lang="en-US"/>
          </a:p>
        </p:txBody>
      </p:sp>
      <p:sp>
        <p:nvSpPr>
          <p:cNvPr id="5" name="Slide Number Placeholder 4"/>
          <p:cNvSpPr>
            <a:spLocks noGrp="1"/>
          </p:cNvSpPr>
          <p:nvPr>
            <p:ph type="sldNum" sz="quarter" idx="12"/>
          </p:nvPr>
        </p:nvSpPr>
        <p:spPr/>
        <p:txBody>
          <a:bodyPr/>
          <a:lstStyle/>
          <a:p>
            <a:fld id="{2A3602A1-AB26-4BE7-B57F-2024E4B3B27A}" type="slidenum">
              <a:rPr lang="en-US" smtClean="0"/>
              <a:t>‹#›</a:t>
            </a:fld>
            <a:endParaRPr lang="en-US"/>
          </a:p>
        </p:txBody>
      </p:sp>
    </p:spTree>
    <p:extLst>
      <p:ext uri="{BB962C8B-B14F-4D97-AF65-F5344CB8AC3E}">
        <p14:creationId xmlns:p14="http://schemas.microsoft.com/office/powerpoint/2010/main" val="4189016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9CE885-F27F-45C9-B0BA-C846C9959226}" type="datetime1">
              <a:rPr lang="en-US" smtClean="0"/>
              <a:t>6/8/2020</a:t>
            </a:fld>
            <a:endParaRPr lang="en-US"/>
          </a:p>
        </p:txBody>
      </p:sp>
      <p:sp>
        <p:nvSpPr>
          <p:cNvPr id="3" name="Footer Placeholder 2"/>
          <p:cNvSpPr>
            <a:spLocks noGrp="1"/>
          </p:cNvSpPr>
          <p:nvPr>
            <p:ph type="ftr" sz="quarter" idx="11"/>
          </p:nvPr>
        </p:nvSpPr>
        <p:spPr/>
        <p:txBody>
          <a:bodyPr/>
          <a:lstStyle/>
          <a:p>
            <a:r>
              <a:rPr lang="en-US" smtClean="0"/>
              <a:t>Materi Pancasila, By Tatik Rohmawati, S.IP.,M.Si</a:t>
            </a:r>
            <a:endParaRPr lang="en-US"/>
          </a:p>
        </p:txBody>
      </p:sp>
      <p:sp>
        <p:nvSpPr>
          <p:cNvPr id="4" name="Slide Number Placeholder 3"/>
          <p:cNvSpPr>
            <a:spLocks noGrp="1"/>
          </p:cNvSpPr>
          <p:nvPr>
            <p:ph type="sldNum" sz="quarter" idx="12"/>
          </p:nvPr>
        </p:nvSpPr>
        <p:spPr/>
        <p:txBody>
          <a:bodyPr/>
          <a:lstStyle/>
          <a:p>
            <a:fld id="{2A3602A1-AB26-4BE7-B57F-2024E4B3B27A}" type="slidenum">
              <a:rPr lang="en-US" smtClean="0"/>
              <a:t>‹#›</a:t>
            </a:fld>
            <a:endParaRPr lang="en-US"/>
          </a:p>
        </p:txBody>
      </p:sp>
    </p:spTree>
    <p:extLst>
      <p:ext uri="{BB962C8B-B14F-4D97-AF65-F5344CB8AC3E}">
        <p14:creationId xmlns:p14="http://schemas.microsoft.com/office/powerpoint/2010/main" val="2344725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CF1F798-4456-4D18-BA0D-B8A8F7FD86DB}" type="datetime1">
              <a:rPr lang="en-US" smtClean="0"/>
              <a:t>6/8/2020</a:t>
            </a:fld>
            <a:endParaRPr lang="en-US"/>
          </a:p>
        </p:txBody>
      </p:sp>
      <p:sp>
        <p:nvSpPr>
          <p:cNvPr id="6" name="Footer Placeholder 5"/>
          <p:cNvSpPr>
            <a:spLocks noGrp="1"/>
          </p:cNvSpPr>
          <p:nvPr>
            <p:ph type="ftr" sz="quarter" idx="11"/>
          </p:nvPr>
        </p:nvSpPr>
        <p:spPr/>
        <p:txBody>
          <a:bodyPr/>
          <a:lstStyle/>
          <a:p>
            <a:r>
              <a:rPr lang="en-US" smtClean="0"/>
              <a:t>Materi Pancasila, By Tatik Rohmawati, S.IP.,M.Si</a:t>
            </a:r>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2A3602A1-AB26-4BE7-B57F-2024E4B3B27A}" type="slidenum">
              <a:rPr lang="en-US" smtClean="0"/>
              <a:t>‹#›</a:t>
            </a:fld>
            <a:endParaRPr lang="en-US"/>
          </a:p>
        </p:txBody>
      </p:sp>
    </p:spTree>
    <p:extLst>
      <p:ext uri="{BB962C8B-B14F-4D97-AF65-F5344CB8AC3E}">
        <p14:creationId xmlns:p14="http://schemas.microsoft.com/office/powerpoint/2010/main" val="593618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77B522F-3858-4A5E-B596-602ADF3DE447}" type="datetime1">
              <a:rPr lang="en-US" smtClean="0"/>
              <a:t>6/8/2020</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2A3602A1-AB26-4BE7-B57F-2024E4B3B27A}" type="slidenum">
              <a:rPr lang="en-US" smtClean="0"/>
              <a:t>‹#›</a:t>
            </a:fld>
            <a:endParaRPr lang="en-US"/>
          </a:p>
        </p:txBody>
      </p:sp>
    </p:spTree>
    <p:extLst>
      <p:ext uri="{BB962C8B-B14F-4D97-AF65-F5344CB8AC3E}">
        <p14:creationId xmlns:p14="http://schemas.microsoft.com/office/powerpoint/2010/main" val="4084484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41663CC5-6B53-4EC8-926C-2ED47FD4F4E4}" type="datetime1">
              <a:rPr lang="en-US" smtClean="0"/>
              <a:t>6/8/2020</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en-US" smtClean="0"/>
              <a:t>Materi Pancasila, By Tatik Rohmawati, S.IP.,M.Si</a:t>
            </a:r>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2A3602A1-AB26-4BE7-B57F-2024E4B3B27A}" type="slidenum">
              <a:rPr lang="en-US" smtClean="0"/>
              <a:t>‹#›</a:t>
            </a:fld>
            <a:endParaRPr lang="en-US"/>
          </a:p>
        </p:txBody>
      </p:sp>
    </p:spTree>
    <p:extLst>
      <p:ext uri="{BB962C8B-B14F-4D97-AF65-F5344CB8AC3E}">
        <p14:creationId xmlns:p14="http://schemas.microsoft.com/office/powerpoint/2010/main" val="269600233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7896" y="1448728"/>
            <a:ext cx="10215170" cy="2940392"/>
          </a:xfrm>
        </p:spPr>
        <p:txBody>
          <a:bodyPr/>
          <a:lstStyle/>
          <a:p>
            <a:pPr algn="ctr"/>
            <a:r>
              <a:rPr lang="en-US" sz="6600" dirty="0" err="1"/>
              <a:t>PanCasila</a:t>
            </a:r>
            <a:r>
              <a:rPr lang="en-US" sz="6600" dirty="0"/>
              <a:t/>
            </a:r>
            <a:br>
              <a:rPr lang="en-US" sz="6600" dirty="0"/>
            </a:br>
            <a:r>
              <a:rPr lang="en-US" sz="6600" dirty="0" err="1"/>
              <a:t>sebagai</a:t>
            </a:r>
            <a:r>
              <a:rPr lang="en-US" sz="6600" dirty="0"/>
              <a:t/>
            </a:r>
            <a:br>
              <a:rPr lang="en-US" sz="6600" dirty="0"/>
            </a:br>
            <a:r>
              <a:rPr lang="id-ID" sz="6600" smtClean="0"/>
              <a:t>SISTEM FILSAFAT</a:t>
            </a:r>
            <a:endParaRPr lang="en-US" sz="6600" dirty="0"/>
          </a:p>
        </p:txBody>
      </p:sp>
      <p:sp>
        <p:nvSpPr>
          <p:cNvPr id="3" name="Subtitle 2"/>
          <p:cNvSpPr>
            <a:spLocks noGrp="1"/>
          </p:cNvSpPr>
          <p:nvPr>
            <p:ph type="subTitle" idx="1"/>
          </p:nvPr>
        </p:nvSpPr>
        <p:spPr>
          <a:xfrm>
            <a:off x="887896" y="4389120"/>
            <a:ext cx="5139923" cy="2468880"/>
          </a:xfrm>
        </p:spPr>
        <p:txBody>
          <a:bodyPr>
            <a:normAutofit/>
          </a:bodyPr>
          <a:lstStyle/>
          <a:p>
            <a:pPr algn="ctr"/>
            <a:r>
              <a:rPr lang="en-US" b="1" dirty="0" err="1" smtClean="0"/>
              <a:t>Oleh</a:t>
            </a:r>
            <a:r>
              <a:rPr lang="en-US" b="1" dirty="0" smtClean="0"/>
              <a:t> :</a:t>
            </a:r>
          </a:p>
          <a:p>
            <a:pPr algn="ctr"/>
            <a:r>
              <a:rPr lang="en-US" b="1" dirty="0" err="1" smtClean="0"/>
              <a:t>Tatik</a:t>
            </a:r>
            <a:r>
              <a:rPr lang="en-US" b="1" dirty="0" smtClean="0"/>
              <a:t> </a:t>
            </a:r>
            <a:r>
              <a:rPr lang="en-US" b="1" dirty="0" err="1" smtClean="0"/>
              <a:t>Rohmawati</a:t>
            </a:r>
            <a:r>
              <a:rPr lang="en-US" b="1" dirty="0" smtClean="0"/>
              <a:t>, S.IP.,</a:t>
            </a:r>
            <a:r>
              <a:rPr lang="en-US" b="1" dirty="0" err="1" smtClean="0"/>
              <a:t>M.Si</a:t>
            </a:r>
            <a:r>
              <a:rPr lang="en-US" b="1" dirty="0" smtClean="0"/>
              <a:t>.</a:t>
            </a:r>
            <a:endParaRPr lang="en-US" b="1" dirty="0"/>
          </a:p>
        </p:txBody>
      </p:sp>
      <p:pic>
        <p:nvPicPr>
          <p:cNvPr id="4" name="Picture 3"/>
          <p:cNvPicPr>
            <a:picLocks noChangeAspect="1"/>
          </p:cNvPicPr>
          <p:nvPr/>
        </p:nvPicPr>
        <p:blipFill>
          <a:blip r:embed="rId2" cstate="print">
            <a:extLst>
              <a:ext uri="{BEBA8EAE-BF5A-486C-A8C5-ECC9F3942E4B}">
                <a14:imgProps xmlns:a14="http://schemas.microsoft.com/office/drawing/2010/main">
                  <a14:imgLayer r:embed="rId3">
                    <a14:imgEffect>
                      <a14:artisticCrisscrossEtching/>
                    </a14:imgEffect>
                  </a14:imgLayer>
                </a14:imgProps>
              </a:ext>
              <a:ext uri="{28A0092B-C50C-407E-A947-70E740481C1C}">
                <a14:useLocalDpi xmlns:a14="http://schemas.microsoft.com/office/drawing/2010/main" val="0"/>
              </a:ext>
            </a:extLst>
          </a:blip>
          <a:stretch>
            <a:fillRect/>
          </a:stretch>
        </p:blipFill>
        <p:spPr>
          <a:xfrm>
            <a:off x="5181600" y="0"/>
            <a:ext cx="1828800" cy="1336028"/>
          </a:xfrm>
          <a:prstGeom prst="rect">
            <a:avLst/>
          </a:prstGeom>
        </p:spPr>
      </p:pic>
      <p:sp>
        <p:nvSpPr>
          <p:cNvPr id="6" name="Title 1"/>
          <p:cNvSpPr txBox="1">
            <a:spLocks/>
          </p:cNvSpPr>
          <p:nvPr/>
        </p:nvSpPr>
        <p:spPr>
          <a:xfrm>
            <a:off x="9601199" y="4200939"/>
            <a:ext cx="1186070" cy="1011595"/>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9600" kern="1200" cap="all" baseline="0">
                <a:blipFill dpi="0" rotWithShape="1">
                  <a:blip r:embed="rId4"/>
                  <a:srcRect/>
                  <a:tile tx="6350" ty="-127000" sx="65000" sy="64000" flip="none" algn="tl"/>
                </a:blipFill>
                <a:latin typeface="+mj-lt"/>
                <a:ea typeface="+mj-ea"/>
                <a:cs typeface="+mj-cs"/>
              </a:defRPr>
            </a:lvl1pPr>
          </a:lstStyle>
          <a:p>
            <a:pPr algn="ctr"/>
            <a:r>
              <a:rPr lang="en-US" sz="6600" dirty="0"/>
              <a:t>5</a:t>
            </a:r>
          </a:p>
        </p:txBody>
      </p:sp>
      <p:sp>
        <p:nvSpPr>
          <p:cNvPr id="5" name="Date Placeholder 4"/>
          <p:cNvSpPr>
            <a:spLocks noGrp="1"/>
          </p:cNvSpPr>
          <p:nvPr>
            <p:ph type="dt" sz="half" idx="10"/>
          </p:nvPr>
        </p:nvSpPr>
        <p:spPr/>
        <p:txBody>
          <a:bodyPr/>
          <a:lstStyle/>
          <a:p>
            <a:fld id="{9501194F-9CB7-420E-934F-B0FD7B8F0722}" type="datetime1">
              <a:rPr lang="en-US" smtClean="0"/>
              <a:t>6/8/2020</a:t>
            </a:fld>
            <a:endParaRPr lang="en-US"/>
          </a:p>
        </p:txBody>
      </p:sp>
      <p:sp>
        <p:nvSpPr>
          <p:cNvPr id="7" name="Footer Placeholder 6"/>
          <p:cNvSpPr>
            <a:spLocks noGrp="1"/>
          </p:cNvSpPr>
          <p:nvPr>
            <p:ph type="ftr" sz="quarter" idx="11"/>
          </p:nvPr>
        </p:nvSpPr>
        <p:spPr/>
        <p:txBody>
          <a:bodyPr/>
          <a:lstStyle/>
          <a:p>
            <a:r>
              <a:rPr lang="en-US" smtClean="0"/>
              <a:t>Materi Pancasila, By Tatik Rohmawati, S.IP.,M.Si</a:t>
            </a:r>
            <a:endParaRPr lang="en-US"/>
          </a:p>
        </p:txBody>
      </p:sp>
      <p:sp>
        <p:nvSpPr>
          <p:cNvPr id="8" name="Slide Number Placeholder 7"/>
          <p:cNvSpPr>
            <a:spLocks noGrp="1"/>
          </p:cNvSpPr>
          <p:nvPr>
            <p:ph type="sldNum" sz="quarter" idx="12"/>
          </p:nvPr>
        </p:nvSpPr>
        <p:spPr/>
        <p:txBody>
          <a:bodyPr/>
          <a:lstStyle/>
          <a:p>
            <a:fld id="{2A3602A1-AB26-4BE7-B57F-2024E4B3B27A}" type="slidenum">
              <a:rPr lang="en-US" smtClean="0"/>
              <a:t>1</a:t>
            </a:fld>
            <a:endParaRPr lang="en-US"/>
          </a:p>
        </p:txBody>
      </p:sp>
    </p:spTree>
    <p:extLst>
      <p:ext uri="{BB962C8B-B14F-4D97-AF65-F5344CB8AC3E}">
        <p14:creationId xmlns:p14="http://schemas.microsoft.com/office/powerpoint/2010/main" val="37730018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47D70D-E7BF-4B70-8209-4FB0B837313A}"/>
              </a:ext>
            </a:extLst>
          </p:cNvPr>
          <p:cNvSpPr>
            <a:spLocks noGrp="1"/>
          </p:cNvSpPr>
          <p:nvPr>
            <p:ph type="ctrTitle"/>
          </p:nvPr>
        </p:nvSpPr>
        <p:spPr/>
        <p:txBody>
          <a:bodyPr/>
          <a:lstStyle/>
          <a:p>
            <a:pPr algn="ctr"/>
            <a:r>
              <a:rPr lang="en-US" dirty="0" err="1" smtClean="0">
                <a:solidFill>
                  <a:schemeClr val="tx1"/>
                </a:solidFill>
              </a:rPr>
              <a:t>Terima</a:t>
            </a:r>
            <a:r>
              <a:rPr lang="en-US" dirty="0" smtClean="0">
                <a:solidFill>
                  <a:schemeClr val="tx1"/>
                </a:solidFill>
              </a:rPr>
              <a:t> </a:t>
            </a:r>
            <a:r>
              <a:rPr lang="en-US" dirty="0" err="1" smtClean="0">
                <a:solidFill>
                  <a:schemeClr val="tx1"/>
                </a:solidFill>
              </a:rPr>
              <a:t>kasih</a:t>
            </a:r>
            <a:r>
              <a:rPr lang="en-US" dirty="0" smtClean="0">
                <a:solidFill>
                  <a:schemeClr val="tx1"/>
                </a:solidFill>
              </a:rPr>
              <a:t/>
            </a:r>
            <a:br>
              <a:rPr lang="en-US" dirty="0" smtClean="0">
                <a:solidFill>
                  <a:schemeClr val="tx1"/>
                </a:solidFill>
              </a:rPr>
            </a:br>
            <a:r>
              <a:rPr lang="en-US" dirty="0" err="1" smtClean="0">
                <a:solidFill>
                  <a:schemeClr val="tx1"/>
                </a:solidFill>
              </a:rPr>
              <a:t>semoga</a:t>
            </a:r>
            <a:r>
              <a:rPr lang="en-US" dirty="0" smtClean="0">
                <a:solidFill>
                  <a:schemeClr val="tx1"/>
                </a:solidFill>
              </a:rPr>
              <a:t> </a:t>
            </a:r>
            <a:r>
              <a:rPr lang="en-US" dirty="0" err="1" smtClean="0">
                <a:solidFill>
                  <a:schemeClr val="tx1"/>
                </a:solidFill>
              </a:rPr>
              <a:t>bermanfaat</a:t>
            </a:r>
            <a:endParaRPr lang="en-US" dirty="0">
              <a:solidFill>
                <a:schemeClr val="tx1"/>
              </a:solidFill>
            </a:endParaRPr>
          </a:p>
        </p:txBody>
      </p:sp>
      <p:sp>
        <p:nvSpPr>
          <p:cNvPr id="3" name="Date Placeholder 2"/>
          <p:cNvSpPr>
            <a:spLocks noGrp="1"/>
          </p:cNvSpPr>
          <p:nvPr>
            <p:ph type="dt" sz="half" idx="10"/>
          </p:nvPr>
        </p:nvSpPr>
        <p:spPr/>
        <p:txBody>
          <a:bodyPr/>
          <a:lstStyle/>
          <a:p>
            <a:fld id="{4E705F25-BA87-4AD6-95E7-F608474EF24A}" type="datetime1">
              <a:rPr lang="en-US" smtClean="0"/>
              <a:t>6/8/2020</a:t>
            </a:fld>
            <a:endParaRPr lang="en-US"/>
          </a:p>
        </p:txBody>
      </p:sp>
      <p:sp>
        <p:nvSpPr>
          <p:cNvPr id="4" name="Footer Placeholder 3"/>
          <p:cNvSpPr>
            <a:spLocks noGrp="1"/>
          </p:cNvSpPr>
          <p:nvPr>
            <p:ph type="ftr" sz="quarter" idx="11"/>
          </p:nvPr>
        </p:nvSpPr>
        <p:spPr/>
        <p:txBody>
          <a:bodyPr/>
          <a:lstStyle/>
          <a:p>
            <a:r>
              <a:rPr lang="en-US" smtClean="0"/>
              <a:t>Materi Pancasila, By Tatik Rohmawati, S.IP.,M.Si</a:t>
            </a:r>
            <a:endParaRPr lang="en-US"/>
          </a:p>
        </p:txBody>
      </p:sp>
      <p:sp>
        <p:nvSpPr>
          <p:cNvPr id="5" name="Slide Number Placeholder 4"/>
          <p:cNvSpPr>
            <a:spLocks noGrp="1"/>
          </p:cNvSpPr>
          <p:nvPr>
            <p:ph type="sldNum" sz="quarter" idx="12"/>
          </p:nvPr>
        </p:nvSpPr>
        <p:spPr/>
        <p:txBody>
          <a:bodyPr/>
          <a:lstStyle/>
          <a:p>
            <a:fld id="{2A3602A1-AB26-4BE7-B57F-2024E4B3B27A}" type="slidenum">
              <a:rPr lang="en-US" smtClean="0"/>
              <a:t>10</a:t>
            </a:fld>
            <a:endParaRPr lang="en-US"/>
          </a:p>
        </p:txBody>
      </p:sp>
    </p:spTree>
    <p:extLst>
      <p:ext uri="{BB962C8B-B14F-4D97-AF65-F5344CB8AC3E}">
        <p14:creationId xmlns:p14="http://schemas.microsoft.com/office/powerpoint/2010/main" val="2370066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25F6713-2957-41B7-982D-CB0904E680CF}"/>
              </a:ext>
            </a:extLst>
          </p:cNvPr>
          <p:cNvSpPr/>
          <p:nvPr/>
        </p:nvSpPr>
        <p:spPr>
          <a:xfrm>
            <a:off x="636525" y="1147410"/>
            <a:ext cx="6429828" cy="44696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err="1">
                <a:solidFill>
                  <a:schemeClr val="tx1"/>
                </a:solidFill>
                <a:latin typeface="Times New Roman" panose="02020603050405020304" pitchFamily="18" charset="0"/>
                <a:cs typeface="Times New Roman" panose="02020603050405020304" pitchFamily="18" charset="0"/>
              </a:rPr>
              <a:t>Secara</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ringkas</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Filsafat</a:t>
            </a:r>
            <a:r>
              <a:rPr lang="en-US" sz="2800" b="1" dirty="0">
                <a:solidFill>
                  <a:schemeClr val="tx1"/>
                </a:solidFill>
                <a:latin typeface="Times New Roman" panose="02020603050405020304" pitchFamily="18" charset="0"/>
                <a:cs typeface="Times New Roman" panose="02020603050405020304" pitchFamily="18" charset="0"/>
              </a:rPr>
              <a:t> Pancasila </a:t>
            </a:r>
            <a:r>
              <a:rPr lang="en-US" sz="2800" b="1" dirty="0" err="1">
                <a:solidFill>
                  <a:schemeClr val="tx1"/>
                </a:solidFill>
                <a:latin typeface="Times New Roman" panose="02020603050405020304" pitchFamily="18" charset="0"/>
                <a:cs typeface="Times New Roman" panose="02020603050405020304" pitchFamily="18" charset="0"/>
              </a:rPr>
              <a:t>dapat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didefinisikan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sebagai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refleksi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kritis</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dan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rasional</a:t>
            </a:r>
            <a:r>
              <a:rPr lang="en-US" sz="2800" b="1" dirty="0">
                <a:solidFill>
                  <a:schemeClr val="tx1"/>
                </a:solidFill>
                <a:latin typeface="Times New Roman" panose="02020603050405020304" pitchFamily="18" charset="0"/>
                <a:cs typeface="Times New Roman" panose="02020603050405020304" pitchFamily="18" charset="0"/>
              </a:rPr>
              <a:t> Pancasila </a:t>
            </a:r>
            <a:r>
              <a:rPr lang="en-US" sz="2800" b="1" dirty="0" err="1">
                <a:solidFill>
                  <a:schemeClr val="tx1"/>
                </a:solidFill>
                <a:latin typeface="Times New Roman" panose="02020603050405020304" pitchFamily="18" charset="0"/>
                <a:cs typeface="Times New Roman" panose="02020603050405020304" pitchFamily="18" charset="0"/>
              </a:rPr>
              <a:t>sebagai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dasar</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negara</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dan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kenyataan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budaya</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bangsa</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dengan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tujuan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untuk</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mendapatkan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pokok-pokok</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pengertiannya</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secara</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mendasar</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dan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menyeluruh</a:t>
            </a:r>
            <a:r>
              <a:rPr lang="en-US" sz="2800" b="1" dirty="0">
                <a:solidFill>
                  <a:schemeClr val="tx1"/>
                </a:solidFill>
                <a:latin typeface="Times New Roman" panose="02020603050405020304" pitchFamily="18" charset="0"/>
                <a:cs typeface="Times New Roman" panose="02020603050405020304" pitchFamily="18" charset="0"/>
              </a:rPr>
              <a:t>.</a:t>
            </a:r>
          </a:p>
          <a:p>
            <a:pPr algn="just"/>
            <a:endParaRPr lang="en-US" sz="2800" dirty="0">
              <a:solidFill>
                <a:schemeClr val="tx1"/>
              </a:solidFill>
            </a:endParaRPr>
          </a:p>
        </p:txBody>
      </p:sp>
      <p:sp>
        <p:nvSpPr>
          <p:cNvPr id="10" name="Content Placeholder 2">
            <a:extLst>
              <a:ext uri="{FF2B5EF4-FFF2-40B4-BE49-F238E27FC236}">
                <a16:creationId xmlns:a16="http://schemas.microsoft.com/office/drawing/2014/main" xmlns="" id="{CEB2C658-A2C7-4CA2-A371-FEE47F97B401}"/>
              </a:ext>
            </a:extLst>
          </p:cNvPr>
          <p:cNvSpPr txBox="1">
            <a:spLocks/>
          </p:cNvSpPr>
          <p:nvPr/>
        </p:nvSpPr>
        <p:spPr>
          <a:xfrm>
            <a:off x="609599" y="1086682"/>
            <a:ext cx="6429829" cy="4701202"/>
          </a:xfrm>
          <a:prstGeom prst="rect">
            <a:avLst/>
          </a:prstGeom>
          <a:ln>
            <a:noFill/>
          </a:ln>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algn="just" fontAlgn="base">
              <a:lnSpc>
                <a:spcPct val="150000"/>
              </a:lnSpc>
            </a:pPr>
            <a:endParaRPr lang="en-US" sz="2800" b="1" dirty="0">
              <a:latin typeface="Times New Roman" panose="02020603050405020304" pitchFamily="18" charset="0"/>
              <a:cs typeface="Times New Roman" panose="02020603050405020304" pitchFamily="18" charset="0"/>
            </a:endParaRPr>
          </a:p>
        </p:txBody>
      </p:sp>
      <p:sp>
        <p:nvSpPr>
          <p:cNvPr id="11" name="Scroll: Horizontal 10">
            <a:extLst>
              <a:ext uri="{FF2B5EF4-FFF2-40B4-BE49-F238E27FC236}">
                <a16:creationId xmlns:a16="http://schemas.microsoft.com/office/drawing/2014/main" xmlns="" id="{FBC40E20-BC91-45B7-A1DD-C401D83A444F}"/>
              </a:ext>
            </a:extLst>
          </p:cNvPr>
          <p:cNvSpPr/>
          <p:nvPr/>
        </p:nvSpPr>
        <p:spPr>
          <a:xfrm>
            <a:off x="-566057" y="-13798"/>
            <a:ext cx="4540180" cy="1070116"/>
          </a:xfrm>
          <a:prstGeom prst="horizontalScroll">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effectLst>
                  <a:outerShdw blurRad="38100" dist="38100" dir="2700000" algn="tl">
                    <a:srgbClr val="000000">
                      <a:alpha val="43137"/>
                    </a:srgbClr>
                  </a:outerShdw>
                </a:effectLst>
              </a:rPr>
              <a:t>PANCASILA</a:t>
            </a:r>
            <a:endParaRPr lang="en-US" sz="4000" dirty="0">
              <a:solidFill>
                <a:schemeClr val="tx1"/>
              </a:solidFill>
              <a:effectLst>
                <a:outerShdw blurRad="38100" dist="38100" dir="2700000" algn="tl">
                  <a:srgbClr val="000000">
                    <a:alpha val="43137"/>
                  </a:srgbClr>
                </a:outerShdw>
              </a:effectLst>
            </a:endParaRPr>
          </a:p>
        </p:txBody>
      </p:sp>
      <p:sp>
        <p:nvSpPr>
          <p:cNvPr id="2" name="Date Placeholder 1"/>
          <p:cNvSpPr>
            <a:spLocks noGrp="1"/>
          </p:cNvSpPr>
          <p:nvPr>
            <p:ph type="dt" sz="half" idx="10"/>
          </p:nvPr>
        </p:nvSpPr>
        <p:spPr/>
        <p:txBody>
          <a:bodyPr/>
          <a:lstStyle/>
          <a:p>
            <a:fld id="{1D4E327E-0C6B-467E-9869-F725BB0C8589}" type="datetime1">
              <a:rPr lang="en-US" smtClean="0"/>
              <a:t>6/8/2020</a:t>
            </a:fld>
            <a:endParaRPr lang="en-US"/>
          </a:p>
        </p:txBody>
      </p:sp>
      <p:sp>
        <p:nvSpPr>
          <p:cNvPr id="3" name="Footer Placeholder 2"/>
          <p:cNvSpPr>
            <a:spLocks noGrp="1"/>
          </p:cNvSpPr>
          <p:nvPr>
            <p:ph type="ftr" sz="quarter" idx="11"/>
          </p:nvPr>
        </p:nvSpPr>
        <p:spPr/>
        <p:txBody>
          <a:bodyPr/>
          <a:lstStyle/>
          <a:p>
            <a:r>
              <a:rPr lang="en-US" smtClean="0"/>
              <a:t>Materi Pancasila, By Tatik Rohmawati, S.IP.,M.Si</a:t>
            </a:r>
            <a:endParaRPr lang="en-US"/>
          </a:p>
        </p:txBody>
      </p:sp>
      <p:sp>
        <p:nvSpPr>
          <p:cNvPr id="4" name="Slide Number Placeholder 3"/>
          <p:cNvSpPr>
            <a:spLocks noGrp="1"/>
          </p:cNvSpPr>
          <p:nvPr>
            <p:ph type="sldNum" sz="quarter" idx="12"/>
          </p:nvPr>
        </p:nvSpPr>
        <p:spPr/>
        <p:txBody>
          <a:bodyPr/>
          <a:lstStyle/>
          <a:p>
            <a:fld id="{2A3602A1-AB26-4BE7-B57F-2024E4B3B27A}" type="slidenum">
              <a:rPr lang="en-US" smtClean="0"/>
              <a:t>2</a:t>
            </a:fld>
            <a:endParaRPr lang="en-US"/>
          </a:p>
        </p:txBody>
      </p:sp>
    </p:spTree>
    <p:extLst>
      <p:ext uri="{BB962C8B-B14F-4D97-AF65-F5344CB8AC3E}">
        <p14:creationId xmlns:p14="http://schemas.microsoft.com/office/powerpoint/2010/main" val="3784004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nodePh="1">
                                  <p:stCondLst>
                                    <p:cond delay="0"/>
                                  </p:stCondLst>
                                  <p:endCondLst>
                                    <p:cond evt="begin" delay="0">
                                      <p:tn val="11"/>
                                    </p:cond>
                                  </p:end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1000"/>
                                        <p:tgtEl>
                                          <p:spTgt spid="8"/>
                                        </p:tgtEl>
                                      </p:cBhvr>
                                    </p:animEffect>
                                    <p:anim calcmode="lin" valueType="num">
                                      <p:cBhvr>
                                        <p:cTn id="19" dur="1000" fill="hold"/>
                                        <p:tgtEl>
                                          <p:spTgt spid="8"/>
                                        </p:tgtEl>
                                        <p:attrNameLst>
                                          <p:attrName>ppt_x</p:attrName>
                                        </p:attrNameLst>
                                      </p:cBhvr>
                                      <p:tavLst>
                                        <p:tav tm="0">
                                          <p:val>
                                            <p:strVal val="#ppt_x"/>
                                          </p:val>
                                        </p:tav>
                                        <p:tav tm="100000">
                                          <p:val>
                                            <p:strVal val="#ppt_x"/>
                                          </p:val>
                                        </p:tav>
                                      </p:tavLst>
                                    </p:anim>
                                    <p:anim calcmode="lin" valueType="num">
                                      <p:cBhvr>
                                        <p:cTn id="2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6" name="Scroll: Horizontal 5">
            <a:extLst>
              <a:ext uri="{FF2B5EF4-FFF2-40B4-BE49-F238E27FC236}">
                <a16:creationId xmlns:a16="http://schemas.microsoft.com/office/drawing/2014/main" xmlns="" id="{BB85777D-E814-4F22-8C25-CB32E700528A}"/>
              </a:ext>
            </a:extLst>
          </p:cNvPr>
          <p:cNvSpPr/>
          <p:nvPr/>
        </p:nvSpPr>
        <p:spPr>
          <a:xfrm>
            <a:off x="-548472" y="131330"/>
            <a:ext cx="4540180" cy="1070116"/>
          </a:xfrm>
          <a:prstGeom prst="horizontalScroll">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effectLst>
                  <a:outerShdw blurRad="38100" dist="38100" dir="2700000" algn="tl">
                    <a:srgbClr val="000000">
                      <a:alpha val="43137"/>
                    </a:srgbClr>
                  </a:outerShdw>
                </a:effectLst>
              </a:rPr>
              <a:t>FALSAFAH</a:t>
            </a:r>
            <a:endParaRPr lang="en-US" sz="4000" dirty="0">
              <a:solidFill>
                <a:schemeClr val="tx1"/>
              </a:solidFill>
              <a:effectLst>
                <a:outerShdw blurRad="38100" dist="38100" dir="2700000" algn="tl">
                  <a:srgbClr val="000000">
                    <a:alpha val="43137"/>
                  </a:srgbClr>
                </a:outerShdw>
              </a:effectLst>
            </a:endParaRPr>
          </a:p>
        </p:txBody>
      </p:sp>
      <p:sp>
        <p:nvSpPr>
          <p:cNvPr id="7" name="Rectangle 6">
            <a:extLst>
              <a:ext uri="{FF2B5EF4-FFF2-40B4-BE49-F238E27FC236}">
                <a16:creationId xmlns:a16="http://schemas.microsoft.com/office/drawing/2014/main" xmlns="" id="{8A08484F-DF11-4DBB-8DD6-3C3975C57940}"/>
              </a:ext>
            </a:extLst>
          </p:cNvPr>
          <p:cNvSpPr/>
          <p:nvPr/>
        </p:nvSpPr>
        <p:spPr>
          <a:xfrm>
            <a:off x="-1" y="1171796"/>
            <a:ext cx="6717323" cy="363874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b="1" dirty="0">
                <a:solidFill>
                  <a:schemeClr val="tx1"/>
                </a:solidFill>
                <a:latin typeface="Times New Roman" panose="02020603050405020304" pitchFamily="18" charset="0"/>
                <a:cs typeface="Times New Roman" panose="02020603050405020304" pitchFamily="18" charset="0"/>
              </a:rPr>
              <a:t>Falsafah menurut Kamus Besar Bahasa Indonesia ialah anggapan, gagasan, dan sikap batin yang paling dasar yang dimiliki oleh orang atau masyarakat. Sebagai falsafah hidup atau pandangan hidup, Pancasila mengandung wawasan dengan hakikat, asal, tujuan, nilai, dan arti dunia seisinya, khususnya manusia dan kehidupannya, baik secara perorangan maupun sosial.</a:t>
            </a:r>
            <a:r>
              <a:rPr lang="en-US" sz="2400" b="1" dirty="0">
                <a:solidFill>
                  <a:schemeClr val="tx1"/>
                </a:solidFill>
                <a:latin typeface="Times New Roman" panose="02020603050405020304" pitchFamily="18" charset="0"/>
                <a:cs typeface="Times New Roman" panose="02020603050405020304" pitchFamily="18" charset="0"/>
              </a:rPr>
              <a:t> </a:t>
            </a:r>
            <a:r>
              <a:rPr lang="id-ID" sz="2400" b="1" dirty="0">
                <a:solidFill>
                  <a:schemeClr val="tx1"/>
                </a:solidFill>
                <a:latin typeface="Times New Roman" panose="02020603050405020304" pitchFamily="18" charset="0"/>
                <a:cs typeface="Times New Roman" panose="02020603050405020304" pitchFamily="18" charset="0"/>
              </a:rPr>
              <a:t>Falsafah adalah  filsafatnya suatu bang</a:t>
            </a:r>
            <a:r>
              <a:rPr lang="en-US" sz="2400" b="1" dirty="0">
                <a:solidFill>
                  <a:schemeClr val="tx1"/>
                </a:solidFill>
                <a:latin typeface="Times New Roman" panose="02020603050405020304" pitchFamily="18" charset="0"/>
                <a:cs typeface="Times New Roman" panose="02020603050405020304" pitchFamily="18" charset="0"/>
              </a:rPr>
              <a:t>s</a:t>
            </a:r>
            <a:r>
              <a:rPr lang="id-ID" sz="2400" b="1" dirty="0">
                <a:solidFill>
                  <a:schemeClr val="tx1"/>
                </a:solidFill>
                <a:latin typeface="Times New Roman" panose="02020603050405020304" pitchFamily="18" charset="0"/>
                <a:cs typeface="Times New Roman" panose="02020603050405020304" pitchFamily="18" charset="0"/>
              </a:rPr>
              <a:t>a</a:t>
            </a:r>
            <a:r>
              <a:rPr lang="en-US" sz="2400" b="1" dirty="0">
                <a:solidFill>
                  <a:schemeClr val="tx1"/>
                </a:solidFill>
                <a:latin typeface="Times New Roman" panose="02020603050405020304" pitchFamily="18" charset="0"/>
                <a:cs typeface="Times New Roman" panose="02020603050405020304" pitchFamily="18" charset="0"/>
              </a:rPr>
              <a:t>.</a:t>
            </a:r>
            <a:r>
              <a:rPr lang="id-ID" sz="2400" b="1" dirty="0">
                <a:solidFill>
                  <a:schemeClr val="tx1"/>
                </a:solidFill>
                <a:latin typeface="Times New Roman" panose="02020603050405020304" pitchFamily="18" charset="0"/>
                <a:cs typeface="Times New Roman" panose="02020603050405020304" pitchFamily="18" charset="0"/>
              </a:rPr>
              <a:t> </a:t>
            </a:r>
            <a:endParaRPr lang="en-US" sz="2400" b="1" dirty="0">
              <a:solidFill>
                <a:schemeClr val="tx1"/>
              </a:solidFill>
              <a:latin typeface="Times New Roman" panose="02020603050405020304" pitchFamily="18" charset="0"/>
              <a:cs typeface="Times New Roman" panose="02020603050405020304" pitchFamily="18" charset="0"/>
            </a:endParaRPr>
          </a:p>
          <a:p>
            <a:pPr algn="just"/>
            <a:endParaRPr lang="en-US" dirty="0"/>
          </a:p>
        </p:txBody>
      </p:sp>
      <p:sp>
        <p:nvSpPr>
          <p:cNvPr id="2" name="Date Placeholder 1"/>
          <p:cNvSpPr>
            <a:spLocks noGrp="1"/>
          </p:cNvSpPr>
          <p:nvPr>
            <p:ph type="dt" sz="half" idx="10"/>
          </p:nvPr>
        </p:nvSpPr>
        <p:spPr/>
        <p:txBody>
          <a:bodyPr/>
          <a:lstStyle/>
          <a:p>
            <a:fld id="{AA34CF99-71CB-4491-AB6F-97C492D5C130}" type="datetime1">
              <a:rPr lang="en-US" smtClean="0"/>
              <a:t>6/8/2020</a:t>
            </a:fld>
            <a:endParaRPr lang="en-US"/>
          </a:p>
        </p:txBody>
      </p:sp>
      <p:sp>
        <p:nvSpPr>
          <p:cNvPr id="3" name="Footer Placeholder 2"/>
          <p:cNvSpPr>
            <a:spLocks noGrp="1"/>
          </p:cNvSpPr>
          <p:nvPr>
            <p:ph type="ftr" sz="quarter" idx="11"/>
          </p:nvPr>
        </p:nvSpPr>
        <p:spPr/>
        <p:txBody>
          <a:bodyPr/>
          <a:lstStyle/>
          <a:p>
            <a:r>
              <a:rPr lang="en-US" smtClean="0"/>
              <a:t>Materi Pancasila, By Tatik Rohmawati, S.IP.,M.Si</a:t>
            </a:r>
            <a:endParaRPr lang="en-US"/>
          </a:p>
        </p:txBody>
      </p:sp>
      <p:sp>
        <p:nvSpPr>
          <p:cNvPr id="4" name="Slide Number Placeholder 3"/>
          <p:cNvSpPr>
            <a:spLocks noGrp="1"/>
          </p:cNvSpPr>
          <p:nvPr>
            <p:ph type="sldNum" sz="quarter" idx="12"/>
          </p:nvPr>
        </p:nvSpPr>
        <p:spPr/>
        <p:txBody>
          <a:bodyPr/>
          <a:lstStyle/>
          <a:p>
            <a:fld id="{2A3602A1-AB26-4BE7-B57F-2024E4B3B27A}" type="slidenum">
              <a:rPr lang="en-US" smtClean="0"/>
              <a:t>3</a:t>
            </a:fld>
            <a:endParaRPr lang="en-US"/>
          </a:p>
        </p:txBody>
      </p:sp>
    </p:spTree>
    <p:extLst>
      <p:ext uri="{BB962C8B-B14F-4D97-AF65-F5344CB8AC3E}">
        <p14:creationId xmlns:p14="http://schemas.microsoft.com/office/powerpoint/2010/main" val="807689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0875" y="180440"/>
            <a:ext cx="9387372" cy="840585"/>
          </a:xfrm>
        </p:spPr>
        <p:txBody>
          <a:bodyPr>
            <a:normAutofit/>
          </a:bodyPr>
          <a:lstStyle/>
          <a:p>
            <a:r>
              <a:rPr lang="en-US" sz="4400" b="1" dirty="0" err="1"/>
              <a:t>Filsafat</a:t>
            </a:r>
            <a:r>
              <a:rPr lang="en-US" sz="4400" b="1" dirty="0"/>
              <a:t> </a:t>
            </a:r>
            <a:r>
              <a:rPr lang="en-US" sz="4400" b="1" dirty="0" err="1"/>
              <a:t>pancasila</a:t>
            </a:r>
            <a:endParaRPr lang="en-US" sz="4400" b="1" dirty="0"/>
          </a:p>
        </p:txBody>
      </p:sp>
      <p:sp>
        <p:nvSpPr>
          <p:cNvPr id="3" name="Content Placeholder 2"/>
          <p:cNvSpPr>
            <a:spLocks noGrp="1"/>
          </p:cNvSpPr>
          <p:nvPr>
            <p:ph idx="1"/>
          </p:nvPr>
        </p:nvSpPr>
        <p:spPr>
          <a:xfrm>
            <a:off x="1266091" y="1627726"/>
            <a:ext cx="9387371" cy="3478696"/>
          </a:xfrm>
        </p:spPr>
        <p:txBody>
          <a:bodyPr>
            <a:normAutofit/>
          </a:bodyPr>
          <a:lstStyle/>
          <a:p>
            <a:pPr fontAlgn="base">
              <a:lnSpc>
                <a:spcPct val="100000"/>
              </a:lnSpc>
            </a:pPr>
            <a:r>
              <a:rPr lang="id-ID" sz="3600" dirty="0">
                <a:latin typeface="Times New Roman" panose="02020603050405020304" pitchFamily="18" charset="0"/>
                <a:cs typeface="Times New Roman" panose="02020603050405020304" pitchFamily="18" charset="0"/>
              </a:rPr>
              <a:t>Filsafat Pancasila adalah nilai filosofis bangsa Indonesia yang dianggap paling baik untuk mengatur dan menyelenggarakan kehidupan bermasyarakat, berbangsa dan bernegara. </a:t>
            </a:r>
            <a:endParaRPr lang="en-US" sz="3600" dirty="0">
              <a:latin typeface="Times New Roman" panose="02020603050405020304" pitchFamily="18" charset="0"/>
              <a:cs typeface="Times New Roman" panose="02020603050405020304" pitchFamily="18" charset="0"/>
            </a:endParaRPr>
          </a:p>
          <a:p>
            <a:pPr marL="0" indent="0">
              <a:lnSpc>
                <a:spcPct val="150000"/>
              </a:lnSpc>
              <a:spcBef>
                <a:spcPts val="600"/>
              </a:spcBef>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9621" y="3816626"/>
            <a:ext cx="2357594" cy="3017520"/>
          </a:xfrm>
          <a:prstGeom prst="rect">
            <a:avLst/>
          </a:prstGeom>
        </p:spPr>
      </p:pic>
      <p:cxnSp>
        <p:nvCxnSpPr>
          <p:cNvPr id="5" name="Straight Connector 4">
            <a:extLst>
              <a:ext uri="{FF2B5EF4-FFF2-40B4-BE49-F238E27FC236}">
                <a16:creationId xmlns:a16="http://schemas.microsoft.com/office/drawing/2014/main" xmlns="" id="{B999B108-A59C-41FB-ACA7-7750BBF5F7FE}"/>
              </a:ext>
            </a:extLst>
          </p:cNvPr>
          <p:cNvCxnSpPr>
            <a:cxnSpLocks/>
          </p:cNvCxnSpPr>
          <p:nvPr/>
        </p:nvCxnSpPr>
        <p:spPr>
          <a:xfrm>
            <a:off x="1069848" y="1070116"/>
            <a:ext cx="7772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xmlns="" id="{7D5DCCE7-10F7-4B03-A510-A08CEF6B433A}"/>
              </a:ext>
            </a:extLst>
          </p:cNvPr>
          <p:cNvSpPr/>
          <p:nvPr/>
        </p:nvSpPr>
        <p:spPr>
          <a:xfrm>
            <a:off x="-774107" y="1187431"/>
            <a:ext cx="12966107" cy="11731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xmlns="" id="{58EE04D2-4D63-4154-83E1-B28E90AA57D1}"/>
              </a:ext>
            </a:extLst>
          </p:cNvPr>
          <p:cNvSpPr/>
          <p:nvPr/>
        </p:nvSpPr>
        <p:spPr>
          <a:xfrm>
            <a:off x="-774107" y="1000082"/>
            <a:ext cx="12966107" cy="117315"/>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49D6B317-EC32-4D45-84D9-DEC4FC5E9FE3}"/>
              </a:ext>
            </a:extLst>
          </p:cNvPr>
          <p:cNvSpPr/>
          <p:nvPr/>
        </p:nvSpPr>
        <p:spPr>
          <a:xfrm rot="5400000">
            <a:off x="-5999669" y="1416669"/>
            <a:ext cx="12966107" cy="117315"/>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xmlns="" id="{5350A14A-7AF1-4B7B-8F9A-483DECDAC0A4}"/>
              </a:ext>
            </a:extLst>
          </p:cNvPr>
          <p:cNvSpPr/>
          <p:nvPr/>
        </p:nvSpPr>
        <p:spPr>
          <a:xfrm rot="5400000">
            <a:off x="-5771147" y="1569069"/>
            <a:ext cx="12966107" cy="117315"/>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7"/>
          <p:cNvSpPr>
            <a:spLocks noGrp="1"/>
          </p:cNvSpPr>
          <p:nvPr>
            <p:ph type="dt" sz="half" idx="10"/>
          </p:nvPr>
        </p:nvSpPr>
        <p:spPr/>
        <p:txBody>
          <a:bodyPr/>
          <a:lstStyle/>
          <a:p>
            <a:fld id="{4BD26982-432E-4EA7-8AD2-E4AFF85AFC12}" type="datetime1">
              <a:rPr lang="en-US" smtClean="0"/>
              <a:t>6/8/2020</a:t>
            </a:fld>
            <a:endParaRPr lang="en-US"/>
          </a:p>
        </p:txBody>
      </p:sp>
      <p:sp>
        <p:nvSpPr>
          <p:cNvPr id="9" name="Footer Placeholder 8"/>
          <p:cNvSpPr>
            <a:spLocks noGrp="1"/>
          </p:cNvSpPr>
          <p:nvPr>
            <p:ph type="ftr" sz="quarter" idx="11"/>
          </p:nvPr>
        </p:nvSpPr>
        <p:spPr/>
        <p:txBody>
          <a:bodyPr/>
          <a:lstStyle/>
          <a:p>
            <a:r>
              <a:rPr lang="en-US" smtClean="0"/>
              <a:t>Materi Pancasila, By Tatik Rohmawati, S.IP.,M.Si</a:t>
            </a:r>
            <a:endParaRPr lang="en-US"/>
          </a:p>
        </p:txBody>
      </p:sp>
      <p:sp>
        <p:nvSpPr>
          <p:cNvPr id="10" name="Slide Number Placeholder 9"/>
          <p:cNvSpPr>
            <a:spLocks noGrp="1"/>
          </p:cNvSpPr>
          <p:nvPr>
            <p:ph type="sldNum" sz="quarter" idx="12"/>
          </p:nvPr>
        </p:nvSpPr>
        <p:spPr/>
        <p:txBody>
          <a:bodyPr/>
          <a:lstStyle/>
          <a:p>
            <a:fld id="{2A3602A1-AB26-4BE7-B57F-2024E4B3B27A}" type="slidenum">
              <a:rPr lang="en-US" smtClean="0"/>
              <a:t>4</a:t>
            </a:fld>
            <a:endParaRPr lang="en-US"/>
          </a:p>
        </p:txBody>
      </p:sp>
    </p:spTree>
    <p:extLst>
      <p:ext uri="{BB962C8B-B14F-4D97-AF65-F5344CB8AC3E}">
        <p14:creationId xmlns:p14="http://schemas.microsoft.com/office/powerpoint/2010/main" val="2950552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337930"/>
            <a:ext cx="10058400" cy="840585"/>
          </a:xfrm>
        </p:spPr>
        <p:txBody>
          <a:bodyPr>
            <a:noAutofit/>
          </a:bodyPr>
          <a:lstStyle/>
          <a:p>
            <a:r>
              <a:rPr lang="en-US" sz="3600" b="1" dirty="0" err="1"/>
              <a:t>Fungsi</a:t>
            </a:r>
            <a:r>
              <a:rPr lang="en-US" sz="3600" b="1" dirty="0"/>
              <a:t> Utama </a:t>
            </a:r>
            <a:r>
              <a:rPr lang="en-US" sz="3600" b="1" dirty="0" err="1"/>
              <a:t>Filsafat</a:t>
            </a:r>
            <a:r>
              <a:rPr lang="en-US" sz="3600" b="1" dirty="0"/>
              <a:t> Pancasila </a:t>
            </a:r>
            <a:r>
              <a:rPr lang="en-US" sz="3600" b="1" dirty="0" err="1"/>
              <a:t>Bagi</a:t>
            </a:r>
            <a:r>
              <a:rPr lang="en-US" sz="3600" b="1" dirty="0"/>
              <a:t> </a:t>
            </a:r>
            <a:r>
              <a:rPr lang="en-US" sz="3600" b="1" dirty="0" err="1"/>
              <a:t>Bangsa</a:t>
            </a:r>
            <a:r>
              <a:rPr lang="en-US" sz="3600" b="1" dirty="0"/>
              <a:t> </a:t>
            </a:r>
            <a:r>
              <a:rPr lang="en-US" sz="3600" b="1" dirty="0" err="1"/>
              <a:t>dan</a:t>
            </a:r>
            <a:r>
              <a:rPr lang="en-US" sz="3600" b="1" dirty="0"/>
              <a:t> Negara Indonesia</a:t>
            </a:r>
          </a:p>
        </p:txBody>
      </p:sp>
      <p:sp>
        <p:nvSpPr>
          <p:cNvPr id="3" name="Content Placeholder 2"/>
          <p:cNvSpPr>
            <a:spLocks noGrp="1"/>
          </p:cNvSpPr>
          <p:nvPr>
            <p:ph idx="1"/>
          </p:nvPr>
        </p:nvSpPr>
        <p:spPr>
          <a:xfrm>
            <a:off x="1069848" y="1910701"/>
            <a:ext cx="10058400" cy="4609369"/>
          </a:xfrm>
        </p:spPr>
        <p:txBody>
          <a:bodyPr>
            <a:normAutofit/>
          </a:bodyPr>
          <a:lstStyle/>
          <a:p>
            <a:pPr marL="0" indent="0">
              <a:lnSpc>
                <a:spcPct val="150000"/>
              </a:lnSpc>
              <a:spcBef>
                <a:spcPts val="600"/>
              </a:spcBef>
              <a:buNone/>
            </a:pPr>
            <a:r>
              <a:rPr lang="en-US" dirty="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3355" y="3682780"/>
            <a:ext cx="2357594" cy="3017520"/>
          </a:xfrm>
          <a:prstGeom prst="rect">
            <a:avLst/>
          </a:prstGeom>
        </p:spPr>
      </p:pic>
      <p:cxnSp>
        <p:nvCxnSpPr>
          <p:cNvPr id="5" name="Straight Connector 4">
            <a:extLst>
              <a:ext uri="{FF2B5EF4-FFF2-40B4-BE49-F238E27FC236}">
                <a16:creationId xmlns:a16="http://schemas.microsoft.com/office/drawing/2014/main" xmlns="" id="{B999B108-A59C-41FB-ACA7-7750BBF5F7FE}"/>
              </a:ext>
            </a:extLst>
          </p:cNvPr>
          <p:cNvCxnSpPr>
            <a:cxnSpLocks/>
          </p:cNvCxnSpPr>
          <p:nvPr/>
        </p:nvCxnSpPr>
        <p:spPr>
          <a:xfrm>
            <a:off x="1069848" y="1308655"/>
            <a:ext cx="990857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Chevron 8">
            <a:extLst>
              <a:ext uri="{FF2B5EF4-FFF2-40B4-BE49-F238E27FC236}">
                <a16:creationId xmlns:a16="http://schemas.microsoft.com/office/drawing/2014/main" xmlns="" id="{0FB2E062-D019-4373-9C2B-C5D868C6670B}"/>
              </a:ext>
            </a:extLst>
          </p:cNvPr>
          <p:cNvSpPr/>
          <p:nvPr/>
        </p:nvSpPr>
        <p:spPr>
          <a:xfrm>
            <a:off x="1063752" y="2040842"/>
            <a:ext cx="433578" cy="397557"/>
          </a:xfrm>
          <a:prstGeom prst="chevron">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00" i="1" dirty="0">
              <a:solidFill>
                <a:schemeClr val="bg1"/>
              </a:solidFill>
              <a:latin typeface="Agency FB" panose="020B0503020202020204" pitchFamily="34" charset="0"/>
            </a:endParaRPr>
          </a:p>
        </p:txBody>
      </p:sp>
      <p:sp>
        <p:nvSpPr>
          <p:cNvPr id="8" name="Rectangle 7">
            <a:extLst>
              <a:ext uri="{FF2B5EF4-FFF2-40B4-BE49-F238E27FC236}">
                <a16:creationId xmlns:a16="http://schemas.microsoft.com/office/drawing/2014/main" xmlns="" id="{0AE4A2A1-4442-4999-9A67-F3DE5CE7EDB5}"/>
              </a:ext>
            </a:extLst>
          </p:cNvPr>
          <p:cNvSpPr/>
          <p:nvPr/>
        </p:nvSpPr>
        <p:spPr>
          <a:xfrm>
            <a:off x="1714202" y="1948076"/>
            <a:ext cx="9197174" cy="5830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accent1">
                    <a:lumMod val="50000"/>
                  </a:schemeClr>
                </a:solidFill>
              </a:rPr>
              <a:t>Filsafat</a:t>
            </a:r>
            <a:r>
              <a:rPr lang="en-US" sz="2400" dirty="0">
                <a:solidFill>
                  <a:schemeClr val="accent1">
                    <a:lumMod val="50000"/>
                  </a:schemeClr>
                </a:solidFill>
              </a:rPr>
              <a:t> Pancasila </a:t>
            </a:r>
            <a:r>
              <a:rPr lang="en-US" sz="2400" dirty="0" err="1">
                <a:solidFill>
                  <a:schemeClr val="accent1">
                    <a:lumMod val="50000"/>
                  </a:schemeClr>
                </a:solidFill>
              </a:rPr>
              <a:t>Sebagai</a:t>
            </a:r>
            <a:r>
              <a:rPr lang="en-US" sz="2400" dirty="0">
                <a:solidFill>
                  <a:schemeClr val="accent1">
                    <a:lumMod val="50000"/>
                  </a:schemeClr>
                </a:solidFill>
              </a:rPr>
              <a:t> </a:t>
            </a:r>
            <a:r>
              <a:rPr lang="en-US" sz="2400" dirty="0" err="1">
                <a:solidFill>
                  <a:schemeClr val="accent1">
                    <a:lumMod val="50000"/>
                  </a:schemeClr>
                </a:solidFill>
              </a:rPr>
              <a:t>Pandangan</a:t>
            </a:r>
            <a:r>
              <a:rPr lang="en-US" sz="2400" dirty="0">
                <a:solidFill>
                  <a:schemeClr val="accent1">
                    <a:lumMod val="50000"/>
                  </a:schemeClr>
                </a:solidFill>
              </a:rPr>
              <a:t> </a:t>
            </a:r>
            <a:r>
              <a:rPr lang="en-US" sz="2400" dirty="0" err="1">
                <a:solidFill>
                  <a:schemeClr val="accent1">
                    <a:lumMod val="50000"/>
                  </a:schemeClr>
                </a:solidFill>
              </a:rPr>
              <a:t>Hidup</a:t>
            </a:r>
            <a:r>
              <a:rPr lang="en-US" sz="2400" dirty="0">
                <a:solidFill>
                  <a:schemeClr val="accent1">
                    <a:lumMod val="50000"/>
                  </a:schemeClr>
                </a:solidFill>
              </a:rPr>
              <a:t> </a:t>
            </a:r>
            <a:r>
              <a:rPr lang="en-US" sz="2400" dirty="0" err="1">
                <a:solidFill>
                  <a:schemeClr val="accent1">
                    <a:lumMod val="50000"/>
                  </a:schemeClr>
                </a:solidFill>
              </a:rPr>
              <a:t>Bangsa</a:t>
            </a:r>
            <a:r>
              <a:rPr lang="en-US" sz="2400" dirty="0">
                <a:solidFill>
                  <a:schemeClr val="accent1">
                    <a:lumMod val="50000"/>
                  </a:schemeClr>
                </a:solidFill>
              </a:rPr>
              <a:t> Indonesia</a:t>
            </a:r>
          </a:p>
        </p:txBody>
      </p:sp>
      <p:sp>
        <p:nvSpPr>
          <p:cNvPr id="9" name="Rectangle 8">
            <a:extLst>
              <a:ext uri="{FF2B5EF4-FFF2-40B4-BE49-F238E27FC236}">
                <a16:creationId xmlns:a16="http://schemas.microsoft.com/office/drawing/2014/main" xmlns="" id="{E6DFBA47-B853-46D7-9FF3-FB7EBE180761}"/>
              </a:ext>
            </a:extLst>
          </p:cNvPr>
          <p:cNvSpPr/>
          <p:nvPr/>
        </p:nvSpPr>
        <p:spPr>
          <a:xfrm>
            <a:off x="1928155" y="2912827"/>
            <a:ext cx="8191956" cy="2297660"/>
          </a:xfrm>
          <a:prstGeom prst="rect">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err="1">
                <a:solidFill>
                  <a:schemeClr val="accent1">
                    <a:lumMod val="50000"/>
                  </a:schemeClr>
                </a:solidFill>
              </a:rPr>
              <a:t>Sebagaimana</a:t>
            </a:r>
            <a:r>
              <a:rPr lang="en-US" sz="2000" dirty="0">
                <a:solidFill>
                  <a:schemeClr val="accent1">
                    <a:lumMod val="50000"/>
                  </a:schemeClr>
                </a:solidFill>
              </a:rPr>
              <a:t> yang </a:t>
            </a:r>
            <a:r>
              <a:rPr lang="en-US" sz="2000" dirty="0" err="1">
                <a:solidFill>
                  <a:schemeClr val="accent1">
                    <a:lumMod val="50000"/>
                  </a:schemeClr>
                </a:solidFill>
              </a:rPr>
              <a:t>ditujukan</a:t>
            </a:r>
            <a:r>
              <a:rPr lang="en-US" sz="2000" dirty="0">
                <a:solidFill>
                  <a:schemeClr val="accent1">
                    <a:lumMod val="50000"/>
                  </a:schemeClr>
                </a:solidFill>
              </a:rPr>
              <a:t> </a:t>
            </a:r>
            <a:r>
              <a:rPr lang="en-US" sz="2000" dirty="0" err="1">
                <a:solidFill>
                  <a:schemeClr val="accent1">
                    <a:lumMod val="50000"/>
                  </a:schemeClr>
                </a:solidFill>
              </a:rPr>
              <a:t>dalam</a:t>
            </a:r>
            <a:r>
              <a:rPr lang="en-US" sz="2000" dirty="0">
                <a:solidFill>
                  <a:schemeClr val="accent1">
                    <a:lumMod val="50000"/>
                  </a:schemeClr>
                </a:solidFill>
              </a:rPr>
              <a:t> </a:t>
            </a:r>
            <a:r>
              <a:rPr lang="en-US" sz="2000" dirty="0" err="1">
                <a:solidFill>
                  <a:schemeClr val="accent1">
                    <a:lumMod val="50000"/>
                  </a:schemeClr>
                </a:solidFill>
              </a:rPr>
              <a:t>ketetapan</a:t>
            </a:r>
            <a:r>
              <a:rPr lang="en-US" sz="2000" dirty="0">
                <a:solidFill>
                  <a:schemeClr val="accent1">
                    <a:lumMod val="50000"/>
                  </a:schemeClr>
                </a:solidFill>
              </a:rPr>
              <a:t> MPR No. II/MPR/1979, </a:t>
            </a:r>
            <a:r>
              <a:rPr lang="en-US" sz="2000" dirty="0" err="1">
                <a:solidFill>
                  <a:schemeClr val="accent1">
                    <a:lumMod val="50000"/>
                  </a:schemeClr>
                </a:solidFill>
              </a:rPr>
              <a:t>maka</a:t>
            </a:r>
            <a:r>
              <a:rPr lang="en-US" sz="2000" dirty="0">
                <a:solidFill>
                  <a:schemeClr val="accent1">
                    <a:lumMod val="50000"/>
                  </a:schemeClr>
                </a:solidFill>
              </a:rPr>
              <a:t> Pancasila </a:t>
            </a:r>
            <a:r>
              <a:rPr lang="en-US" sz="2000" dirty="0" err="1">
                <a:solidFill>
                  <a:schemeClr val="accent1">
                    <a:lumMod val="50000"/>
                  </a:schemeClr>
                </a:solidFill>
              </a:rPr>
              <a:t>itu</a:t>
            </a:r>
            <a:r>
              <a:rPr lang="en-US" sz="2000" dirty="0">
                <a:solidFill>
                  <a:schemeClr val="accent1">
                    <a:lumMod val="50000"/>
                  </a:schemeClr>
                </a:solidFill>
              </a:rPr>
              <a:t> </a:t>
            </a:r>
            <a:r>
              <a:rPr lang="en-US" sz="2000" dirty="0" err="1">
                <a:solidFill>
                  <a:schemeClr val="accent1">
                    <a:lumMod val="50000"/>
                  </a:schemeClr>
                </a:solidFill>
              </a:rPr>
              <a:t>adalah</a:t>
            </a:r>
            <a:r>
              <a:rPr lang="en-US" sz="2000" dirty="0">
                <a:solidFill>
                  <a:schemeClr val="accent1">
                    <a:lumMod val="50000"/>
                  </a:schemeClr>
                </a:solidFill>
              </a:rPr>
              <a:t> </a:t>
            </a:r>
            <a:r>
              <a:rPr lang="en-US" sz="2000" dirty="0" err="1">
                <a:solidFill>
                  <a:schemeClr val="accent1">
                    <a:lumMod val="50000"/>
                  </a:schemeClr>
                </a:solidFill>
              </a:rPr>
              <a:t>jiwa</a:t>
            </a:r>
            <a:r>
              <a:rPr lang="en-US" sz="2000" dirty="0">
                <a:solidFill>
                  <a:schemeClr val="accent1">
                    <a:lumMod val="50000"/>
                  </a:schemeClr>
                </a:solidFill>
              </a:rPr>
              <a:t> </a:t>
            </a:r>
            <a:r>
              <a:rPr lang="en-US" sz="2000" dirty="0" err="1">
                <a:solidFill>
                  <a:schemeClr val="accent1">
                    <a:lumMod val="50000"/>
                  </a:schemeClr>
                </a:solidFill>
              </a:rPr>
              <a:t>seluruh</a:t>
            </a:r>
            <a:r>
              <a:rPr lang="en-US" sz="2000" dirty="0">
                <a:solidFill>
                  <a:schemeClr val="accent1">
                    <a:lumMod val="50000"/>
                  </a:schemeClr>
                </a:solidFill>
              </a:rPr>
              <a:t> </a:t>
            </a:r>
            <a:r>
              <a:rPr lang="en-US" sz="2000" dirty="0" err="1">
                <a:solidFill>
                  <a:schemeClr val="accent1">
                    <a:lumMod val="50000"/>
                  </a:schemeClr>
                </a:solidFill>
              </a:rPr>
              <a:t>rakyat</a:t>
            </a:r>
            <a:r>
              <a:rPr lang="en-US" sz="2000" dirty="0">
                <a:solidFill>
                  <a:schemeClr val="accent1">
                    <a:lumMod val="50000"/>
                  </a:schemeClr>
                </a:solidFill>
              </a:rPr>
              <a:t> Indonesia, </a:t>
            </a:r>
            <a:r>
              <a:rPr lang="en-US" sz="2000" dirty="0" err="1">
                <a:solidFill>
                  <a:schemeClr val="accent1">
                    <a:lumMod val="50000"/>
                  </a:schemeClr>
                </a:solidFill>
              </a:rPr>
              <a:t>pandangan</a:t>
            </a:r>
            <a:r>
              <a:rPr lang="en-US" sz="2000" dirty="0">
                <a:solidFill>
                  <a:schemeClr val="accent1">
                    <a:lumMod val="50000"/>
                  </a:schemeClr>
                </a:solidFill>
              </a:rPr>
              <a:t> </a:t>
            </a:r>
            <a:r>
              <a:rPr lang="en-US" sz="2000" dirty="0" err="1">
                <a:solidFill>
                  <a:schemeClr val="accent1">
                    <a:lumMod val="50000"/>
                  </a:schemeClr>
                </a:solidFill>
              </a:rPr>
              <a:t>hidup</a:t>
            </a:r>
            <a:r>
              <a:rPr lang="en-US" sz="2000" dirty="0">
                <a:solidFill>
                  <a:schemeClr val="accent1">
                    <a:lumMod val="50000"/>
                  </a:schemeClr>
                </a:solidFill>
              </a:rPr>
              <a:t> </a:t>
            </a:r>
            <a:r>
              <a:rPr lang="en-US" sz="2000" dirty="0" err="1">
                <a:solidFill>
                  <a:schemeClr val="accent1">
                    <a:lumMod val="50000"/>
                  </a:schemeClr>
                </a:solidFill>
              </a:rPr>
              <a:t>bangsa</a:t>
            </a:r>
            <a:r>
              <a:rPr lang="en-US" sz="2000" dirty="0">
                <a:solidFill>
                  <a:schemeClr val="accent1">
                    <a:lumMod val="50000"/>
                  </a:schemeClr>
                </a:solidFill>
              </a:rPr>
              <a:t> Indonesia </a:t>
            </a:r>
            <a:r>
              <a:rPr lang="en-US" sz="2000" dirty="0" err="1">
                <a:solidFill>
                  <a:schemeClr val="accent1">
                    <a:lumMod val="50000"/>
                  </a:schemeClr>
                </a:solidFill>
              </a:rPr>
              <a:t>dan</a:t>
            </a:r>
            <a:r>
              <a:rPr lang="en-US" sz="2000" dirty="0">
                <a:solidFill>
                  <a:schemeClr val="accent1">
                    <a:lumMod val="50000"/>
                  </a:schemeClr>
                </a:solidFill>
              </a:rPr>
              <a:t> </a:t>
            </a:r>
            <a:r>
              <a:rPr lang="en-US" sz="2000" dirty="0" err="1">
                <a:solidFill>
                  <a:schemeClr val="accent1">
                    <a:lumMod val="50000"/>
                  </a:schemeClr>
                </a:solidFill>
              </a:rPr>
              <a:t>dasar</a:t>
            </a:r>
            <a:r>
              <a:rPr lang="en-US" sz="2000" dirty="0">
                <a:solidFill>
                  <a:schemeClr val="accent1">
                    <a:lumMod val="50000"/>
                  </a:schemeClr>
                </a:solidFill>
              </a:rPr>
              <a:t> </a:t>
            </a:r>
            <a:r>
              <a:rPr lang="en-US" sz="2000" dirty="0" err="1">
                <a:solidFill>
                  <a:schemeClr val="accent1">
                    <a:lumMod val="50000"/>
                  </a:schemeClr>
                </a:solidFill>
              </a:rPr>
              <a:t>negara</a:t>
            </a:r>
            <a:r>
              <a:rPr lang="en-US" sz="2000" dirty="0">
                <a:solidFill>
                  <a:schemeClr val="accent1">
                    <a:lumMod val="50000"/>
                  </a:schemeClr>
                </a:solidFill>
              </a:rPr>
              <a:t> </a:t>
            </a:r>
            <a:r>
              <a:rPr lang="en-US" sz="2000" dirty="0" err="1">
                <a:solidFill>
                  <a:schemeClr val="accent1">
                    <a:lumMod val="50000"/>
                  </a:schemeClr>
                </a:solidFill>
              </a:rPr>
              <a:t>kita</a:t>
            </a:r>
            <a:r>
              <a:rPr lang="en-US" sz="2000" dirty="0">
                <a:solidFill>
                  <a:schemeClr val="accent1">
                    <a:lumMod val="50000"/>
                  </a:schemeClr>
                </a:solidFill>
              </a:rPr>
              <a:t>. </a:t>
            </a:r>
            <a:r>
              <a:rPr lang="en-US" sz="2000" dirty="0" err="1">
                <a:solidFill>
                  <a:schemeClr val="accent1">
                    <a:lumMod val="50000"/>
                  </a:schemeClr>
                </a:solidFill>
              </a:rPr>
              <a:t>Setiap</a:t>
            </a:r>
            <a:r>
              <a:rPr lang="en-US" sz="2000" dirty="0">
                <a:solidFill>
                  <a:schemeClr val="accent1">
                    <a:lumMod val="50000"/>
                  </a:schemeClr>
                </a:solidFill>
              </a:rPr>
              <a:t> </a:t>
            </a:r>
            <a:r>
              <a:rPr lang="en-US" sz="2000" dirty="0" err="1">
                <a:solidFill>
                  <a:schemeClr val="accent1">
                    <a:lumMod val="50000"/>
                  </a:schemeClr>
                </a:solidFill>
              </a:rPr>
              <a:t>bangsa</a:t>
            </a:r>
            <a:r>
              <a:rPr lang="en-US" sz="2000" dirty="0">
                <a:solidFill>
                  <a:schemeClr val="accent1">
                    <a:lumMod val="50000"/>
                  </a:schemeClr>
                </a:solidFill>
              </a:rPr>
              <a:t> yang </a:t>
            </a:r>
            <a:r>
              <a:rPr lang="en-US" sz="2000" dirty="0" err="1">
                <a:solidFill>
                  <a:schemeClr val="accent1">
                    <a:lumMod val="50000"/>
                  </a:schemeClr>
                </a:solidFill>
              </a:rPr>
              <a:t>ingin</a:t>
            </a:r>
            <a:r>
              <a:rPr lang="en-US" sz="2000" dirty="0">
                <a:solidFill>
                  <a:schemeClr val="accent1">
                    <a:lumMod val="50000"/>
                  </a:schemeClr>
                </a:solidFill>
              </a:rPr>
              <a:t> </a:t>
            </a:r>
            <a:r>
              <a:rPr lang="en-US" sz="2000" dirty="0" err="1">
                <a:solidFill>
                  <a:schemeClr val="accent1">
                    <a:lumMod val="50000"/>
                  </a:schemeClr>
                </a:solidFill>
              </a:rPr>
              <a:t>berdiri</a:t>
            </a:r>
            <a:r>
              <a:rPr lang="en-US" sz="2000" dirty="0">
                <a:solidFill>
                  <a:schemeClr val="accent1">
                    <a:lumMod val="50000"/>
                  </a:schemeClr>
                </a:solidFill>
              </a:rPr>
              <a:t> </a:t>
            </a:r>
            <a:r>
              <a:rPr lang="en-US" sz="2000" dirty="0" err="1">
                <a:solidFill>
                  <a:schemeClr val="accent1">
                    <a:lumMod val="50000"/>
                  </a:schemeClr>
                </a:solidFill>
              </a:rPr>
              <a:t>kokoh</a:t>
            </a:r>
            <a:r>
              <a:rPr lang="en-US" sz="2000" dirty="0">
                <a:solidFill>
                  <a:schemeClr val="accent1">
                    <a:lumMod val="50000"/>
                  </a:schemeClr>
                </a:solidFill>
              </a:rPr>
              <a:t> </a:t>
            </a:r>
            <a:r>
              <a:rPr lang="en-US" sz="2000" dirty="0" err="1">
                <a:solidFill>
                  <a:schemeClr val="accent1">
                    <a:lumMod val="50000"/>
                  </a:schemeClr>
                </a:solidFill>
              </a:rPr>
              <a:t>dan</a:t>
            </a:r>
            <a:r>
              <a:rPr lang="en-US" sz="2000" dirty="0">
                <a:solidFill>
                  <a:schemeClr val="accent1">
                    <a:lumMod val="50000"/>
                  </a:schemeClr>
                </a:solidFill>
              </a:rPr>
              <a:t> </a:t>
            </a:r>
            <a:r>
              <a:rPr lang="en-US" sz="2000" dirty="0" err="1">
                <a:solidFill>
                  <a:schemeClr val="accent1">
                    <a:lumMod val="50000"/>
                  </a:schemeClr>
                </a:solidFill>
              </a:rPr>
              <a:t>mengetahui</a:t>
            </a:r>
            <a:r>
              <a:rPr lang="en-US" sz="2000" dirty="0">
                <a:solidFill>
                  <a:schemeClr val="accent1">
                    <a:lumMod val="50000"/>
                  </a:schemeClr>
                </a:solidFill>
              </a:rPr>
              <a:t> </a:t>
            </a:r>
            <a:r>
              <a:rPr lang="en-US" sz="2000" dirty="0" err="1">
                <a:solidFill>
                  <a:schemeClr val="accent1">
                    <a:lumMod val="50000"/>
                  </a:schemeClr>
                </a:solidFill>
              </a:rPr>
              <a:t>dengan</a:t>
            </a:r>
            <a:r>
              <a:rPr lang="en-US" sz="2000" dirty="0">
                <a:solidFill>
                  <a:schemeClr val="accent1">
                    <a:lumMod val="50000"/>
                  </a:schemeClr>
                </a:solidFill>
              </a:rPr>
              <a:t> </a:t>
            </a:r>
            <a:r>
              <a:rPr lang="en-US" sz="2000" dirty="0" err="1">
                <a:solidFill>
                  <a:schemeClr val="accent1">
                    <a:lumMod val="50000"/>
                  </a:schemeClr>
                </a:solidFill>
              </a:rPr>
              <a:t>jelas</a:t>
            </a:r>
            <a:r>
              <a:rPr lang="en-US" sz="2000" dirty="0">
                <a:solidFill>
                  <a:schemeClr val="accent1">
                    <a:lumMod val="50000"/>
                  </a:schemeClr>
                </a:solidFill>
              </a:rPr>
              <a:t> </a:t>
            </a:r>
            <a:r>
              <a:rPr lang="en-US" sz="2000" dirty="0" err="1">
                <a:solidFill>
                  <a:schemeClr val="accent1">
                    <a:lumMod val="50000"/>
                  </a:schemeClr>
                </a:solidFill>
              </a:rPr>
              <a:t>arah</a:t>
            </a:r>
            <a:r>
              <a:rPr lang="en-US" sz="2000" dirty="0">
                <a:solidFill>
                  <a:schemeClr val="accent1">
                    <a:lumMod val="50000"/>
                  </a:schemeClr>
                </a:solidFill>
              </a:rPr>
              <a:t> </a:t>
            </a:r>
            <a:r>
              <a:rPr lang="en-US" sz="2000" dirty="0" err="1">
                <a:solidFill>
                  <a:schemeClr val="accent1">
                    <a:lumMod val="50000"/>
                  </a:schemeClr>
                </a:solidFill>
              </a:rPr>
              <a:t>serta</a:t>
            </a:r>
            <a:r>
              <a:rPr lang="en-US" sz="2000" dirty="0">
                <a:solidFill>
                  <a:schemeClr val="accent1">
                    <a:lumMod val="50000"/>
                  </a:schemeClr>
                </a:solidFill>
              </a:rPr>
              <a:t> </a:t>
            </a:r>
            <a:r>
              <a:rPr lang="en-US" sz="2000" dirty="0" err="1">
                <a:solidFill>
                  <a:schemeClr val="accent1">
                    <a:lumMod val="50000"/>
                  </a:schemeClr>
                </a:solidFill>
              </a:rPr>
              <a:t>tujuan</a:t>
            </a:r>
            <a:r>
              <a:rPr lang="en-US" sz="2000" dirty="0">
                <a:solidFill>
                  <a:schemeClr val="accent1">
                    <a:lumMod val="50000"/>
                  </a:schemeClr>
                </a:solidFill>
              </a:rPr>
              <a:t> yang </a:t>
            </a:r>
            <a:r>
              <a:rPr lang="en-US" sz="2000" dirty="0" err="1">
                <a:solidFill>
                  <a:schemeClr val="accent1">
                    <a:lumMod val="50000"/>
                  </a:schemeClr>
                </a:solidFill>
              </a:rPr>
              <a:t>ingin</a:t>
            </a:r>
            <a:r>
              <a:rPr lang="en-US" sz="2000" dirty="0">
                <a:solidFill>
                  <a:schemeClr val="accent1">
                    <a:lumMod val="50000"/>
                  </a:schemeClr>
                </a:solidFill>
              </a:rPr>
              <a:t> </a:t>
            </a:r>
            <a:r>
              <a:rPr lang="en-US" sz="2000" dirty="0" err="1">
                <a:solidFill>
                  <a:schemeClr val="accent1">
                    <a:lumMod val="50000"/>
                  </a:schemeClr>
                </a:solidFill>
              </a:rPr>
              <a:t>dicapainya</a:t>
            </a:r>
            <a:r>
              <a:rPr lang="en-US" sz="2000" dirty="0">
                <a:solidFill>
                  <a:schemeClr val="accent1">
                    <a:lumMod val="50000"/>
                  </a:schemeClr>
                </a:solidFill>
              </a:rPr>
              <a:t> </a:t>
            </a:r>
            <a:r>
              <a:rPr lang="en-US" sz="2000" dirty="0" err="1">
                <a:solidFill>
                  <a:schemeClr val="accent1">
                    <a:lumMod val="50000"/>
                  </a:schemeClr>
                </a:solidFill>
              </a:rPr>
              <a:t>sangat</a:t>
            </a:r>
            <a:r>
              <a:rPr lang="en-US" sz="2000" dirty="0">
                <a:solidFill>
                  <a:schemeClr val="accent1">
                    <a:lumMod val="50000"/>
                  </a:schemeClr>
                </a:solidFill>
              </a:rPr>
              <a:t> </a:t>
            </a:r>
            <a:r>
              <a:rPr lang="en-US" sz="2000" dirty="0" err="1">
                <a:solidFill>
                  <a:schemeClr val="accent1">
                    <a:lumMod val="50000"/>
                  </a:schemeClr>
                </a:solidFill>
              </a:rPr>
              <a:t>memerlukan</a:t>
            </a:r>
            <a:r>
              <a:rPr lang="en-US" sz="2000" dirty="0">
                <a:solidFill>
                  <a:schemeClr val="accent1">
                    <a:lumMod val="50000"/>
                  </a:schemeClr>
                </a:solidFill>
              </a:rPr>
              <a:t> </a:t>
            </a:r>
            <a:r>
              <a:rPr lang="en-US" sz="2000" dirty="0" err="1">
                <a:solidFill>
                  <a:schemeClr val="accent1">
                    <a:lumMod val="50000"/>
                  </a:schemeClr>
                </a:solidFill>
              </a:rPr>
              <a:t>nilai-nilai</a:t>
            </a:r>
            <a:r>
              <a:rPr lang="en-US" sz="2000" dirty="0">
                <a:solidFill>
                  <a:schemeClr val="accent1">
                    <a:lumMod val="50000"/>
                  </a:schemeClr>
                </a:solidFill>
              </a:rPr>
              <a:t> </a:t>
            </a:r>
            <a:r>
              <a:rPr lang="en-US" sz="2000" dirty="0" err="1">
                <a:solidFill>
                  <a:schemeClr val="accent1">
                    <a:lumMod val="50000"/>
                  </a:schemeClr>
                </a:solidFill>
              </a:rPr>
              <a:t>luhur</a:t>
            </a:r>
            <a:r>
              <a:rPr lang="en-US" sz="2000" dirty="0">
                <a:solidFill>
                  <a:schemeClr val="accent1">
                    <a:lumMod val="50000"/>
                  </a:schemeClr>
                </a:solidFill>
              </a:rPr>
              <a:t> yang </a:t>
            </a:r>
            <a:r>
              <a:rPr lang="en-US" sz="2000" dirty="0" err="1">
                <a:solidFill>
                  <a:schemeClr val="accent1">
                    <a:lumMod val="50000"/>
                  </a:schemeClr>
                </a:solidFill>
              </a:rPr>
              <a:t>dijunjung</a:t>
            </a:r>
            <a:r>
              <a:rPr lang="en-US" sz="2000" dirty="0">
                <a:solidFill>
                  <a:schemeClr val="accent1">
                    <a:lumMod val="50000"/>
                  </a:schemeClr>
                </a:solidFill>
              </a:rPr>
              <a:t> </a:t>
            </a:r>
            <a:r>
              <a:rPr lang="en-US" sz="2000" dirty="0" err="1">
                <a:solidFill>
                  <a:schemeClr val="accent1">
                    <a:lumMod val="50000"/>
                  </a:schemeClr>
                </a:solidFill>
              </a:rPr>
              <a:t>sebagai</a:t>
            </a:r>
            <a:r>
              <a:rPr lang="en-US" sz="2000" dirty="0">
                <a:solidFill>
                  <a:schemeClr val="accent1">
                    <a:lumMod val="50000"/>
                  </a:schemeClr>
                </a:solidFill>
              </a:rPr>
              <a:t> </a:t>
            </a:r>
            <a:r>
              <a:rPr lang="en-US" sz="2000" dirty="0" err="1">
                <a:solidFill>
                  <a:schemeClr val="accent1">
                    <a:lumMod val="50000"/>
                  </a:schemeClr>
                </a:solidFill>
              </a:rPr>
              <a:t>pandangan</a:t>
            </a:r>
            <a:r>
              <a:rPr lang="en-US" sz="2000" dirty="0">
                <a:solidFill>
                  <a:schemeClr val="accent1">
                    <a:lumMod val="50000"/>
                  </a:schemeClr>
                </a:solidFill>
              </a:rPr>
              <a:t>/</a:t>
            </a:r>
            <a:r>
              <a:rPr lang="en-US" sz="2000" dirty="0" err="1">
                <a:solidFill>
                  <a:schemeClr val="accent1">
                    <a:lumMod val="50000"/>
                  </a:schemeClr>
                </a:solidFill>
              </a:rPr>
              <a:t>filsafat</a:t>
            </a:r>
            <a:r>
              <a:rPr lang="en-US" sz="2000" dirty="0">
                <a:solidFill>
                  <a:schemeClr val="accent1">
                    <a:lumMod val="50000"/>
                  </a:schemeClr>
                </a:solidFill>
              </a:rPr>
              <a:t> </a:t>
            </a:r>
            <a:r>
              <a:rPr lang="en-US" sz="2000" dirty="0" err="1">
                <a:solidFill>
                  <a:schemeClr val="accent1">
                    <a:lumMod val="50000"/>
                  </a:schemeClr>
                </a:solidFill>
              </a:rPr>
              <a:t>hidup</a:t>
            </a:r>
            <a:r>
              <a:rPr lang="en-US" sz="2000" dirty="0">
                <a:solidFill>
                  <a:schemeClr val="accent1">
                    <a:lumMod val="50000"/>
                  </a:schemeClr>
                </a:solidFill>
              </a:rPr>
              <a:t>. </a:t>
            </a:r>
          </a:p>
        </p:txBody>
      </p:sp>
      <p:sp>
        <p:nvSpPr>
          <p:cNvPr id="6" name="Date Placeholder 5"/>
          <p:cNvSpPr>
            <a:spLocks noGrp="1"/>
          </p:cNvSpPr>
          <p:nvPr>
            <p:ph type="dt" sz="half" idx="10"/>
          </p:nvPr>
        </p:nvSpPr>
        <p:spPr/>
        <p:txBody>
          <a:bodyPr/>
          <a:lstStyle/>
          <a:p>
            <a:fld id="{C4D30935-7444-4463-8C3C-2808AD4BCC30}" type="datetime1">
              <a:rPr lang="en-US" smtClean="0"/>
              <a:t>6/8/2020</a:t>
            </a:fld>
            <a:endParaRPr lang="en-US"/>
          </a:p>
        </p:txBody>
      </p:sp>
      <p:sp>
        <p:nvSpPr>
          <p:cNvPr id="10" name="Footer Placeholder 9"/>
          <p:cNvSpPr>
            <a:spLocks noGrp="1"/>
          </p:cNvSpPr>
          <p:nvPr>
            <p:ph type="ftr" sz="quarter" idx="11"/>
          </p:nvPr>
        </p:nvSpPr>
        <p:spPr/>
        <p:txBody>
          <a:bodyPr/>
          <a:lstStyle/>
          <a:p>
            <a:r>
              <a:rPr lang="en-US" smtClean="0"/>
              <a:t>Materi Pancasila, By Tatik Rohmawati, S.IP.,M.Si</a:t>
            </a:r>
            <a:endParaRPr lang="en-US"/>
          </a:p>
        </p:txBody>
      </p:sp>
      <p:sp>
        <p:nvSpPr>
          <p:cNvPr id="11" name="Slide Number Placeholder 10"/>
          <p:cNvSpPr>
            <a:spLocks noGrp="1"/>
          </p:cNvSpPr>
          <p:nvPr>
            <p:ph type="sldNum" sz="quarter" idx="12"/>
          </p:nvPr>
        </p:nvSpPr>
        <p:spPr/>
        <p:txBody>
          <a:bodyPr/>
          <a:lstStyle/>
          <a:p>
            <a:fld id="{2A3602A1-AB26-4BE7-B57F-2024E4B3B27A}" type="slidenum">
              <a:rPr lang="en-US" smtClean="0"/>
              <a:t>5</a:t>
            </a:fld>
            <a:endParaRPr lang="en-US"/>
          </a:p>
        </p:txBody>
      </p:sp>
    </p:spTree>
    <p:extLst>
      <p:ext uri="{BB962C8B-B14F-4D97-AF65-F5344CB8AC3E}">
        <p14:creationId xmlns:p14="http://schemas.microsoft.com/office/powerpoint/2010/main" val="2878410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3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fltVal val="0"/>
                                          </p:val>
                                        </p:tav>
                                        <p:tav tm="100000">
                                          <p:val>
                                            <p:strVal val="#ppt_w"/>
                                          </p:val>
                                        </p:tav>
                                      </p:tavLst>
                                    </p:anim>
                                    <p:anim calcmode="lin" valueType="num">
                                      <p:cBhvr>
                                        <p:cTn id="19" dur="1000" fill="hold"/>
                                        <p:tgtEl>
                                          <p:spTgt spid="8"/>
                                        </p:tgtEl>
                                        <p:attrNameLst>
                                          <p:attrName>ppt_h</p:attrName>
                                        </p:attrNameLst>
                                      </p:cBhvr>
                                      <p:tavLst>
                                        <p:tav tm="0">
                                          <p:val>
                                            <p:fltVal val="0"/>
                                          </p:val>
                                        </p:tav>
                                        <p:tav tm="100000">
                                          <p:val>
                                            <p:strVal val="#ppt_h"/>
                                          </p:val>
                                        </p:tav>
                                      </p:tavLst>
                                    </p:anim>
                                    <p:anim calcmode="lin" valueType="num">
                                      <p:cBhvr>
                                        <p:cTn id="20" dur="1000" fill="hold"/>
                                        <p:tgtEl>
                                          <p:spTgt spid="8"/>
                                        </p:tgtEl>
                                        <p:attrNameLst>
                                          <p:attrName>style.rotation</p:attrName>
                                        </p:attrNameLst>
                                      </p:cBhvr>
                                      <p:tavLst>
                                        <p:tav tm="0">
                                          <p:val>
                                            <p:fltVal val="90"/>
                                          </p:val>
                                        </p:tav>
                                        <p:tav tm="100000">
                                          <p:val>
                                            <p:fltVal val="0"/>
                                          </p:val>
                                        </p:tav>
                                      </p:tavLst>
                                    </p:anim>
                                    <p:animEffect transition="in" filter="fade">
                                      <p:cBhvr>
                                        <p:cTn id="21" dur="10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337930"/>
            <a:ext cx="10058400" cy="840585"/>
          </a:xfrm>
        </p:spPr>
        <p:txBody>
          <a:bodyPr>
            <a:noAutofit/>
          </a:bodyPr>
          <a:lstStyle/>
          <a:p>
            <a:r>
              <a:rPr lang="en-US" sz="3600" b="1" dirty="0" err="1"/>
              <a:t>Fungsi</a:t>
            </a:r>
            <a:r>
              <a:rPr lang="en-US" sz="3600" b="1" dirty="0"/>
              <a:t> Utama </a:t>
            </a:r>
            <a:r>
              <a:rPr lang="en-US" sz="3600" b="1" dirty="0" err="1"/>
              <a:t>Filsafat</a:t>
            </a:r>
            <a:r>
              <a:rPr lang="en-US" sz="3600" b="1" dirty="0"/>
              <a:t> Pancasila </a:t>
            </a:r>
            <a:r>
              <a:rPr lang="en-US" sz="3600" b="1" dirty="0" err="1"/>
              <a:t>Bagi</a:t>
            </a:r>
            <a:r>
              <a:rPr lang="en-US" sz="3600" b="1" dirty="0"/>
              <a:t> </a:t>
            </a:r>
            <a:r>
              <a:rPr lang="en-US" sz="3600" b="1" dirty="0" err="1"/>
              <a:t>Bangsa</a:t>
            </a:r>
            <a:r>
              <a:rPr lang="en-US" sz="3600" b="1" dirty="0"/>
              <a:t> </a:t>
            </a:r>
            <a:r>
              <a:rPr lang="en-US" sz="3600" b="1" dirty="0" err="1"/>
              <a:t>dan</a:t>
            </a:r>
            <a:r>
              <a:rPr lang="en-US" sz="3600" b="1" dirty="0"/>
              <a:t> Negara Indonesia</a:t>
            </a:r>
          </a:p>
        </p:txBody>
      </p:sp>
      <p:sp>
        <p:nvSpPr>
          <p:cNvPr id="3" name="Content Placeholder 2"/>
          <p:cNvSpPr>
            <a:spLocks noGrp="1"/>
          </p:cNvSpPr>
          <p:nvPr>
            <p:ph idx="1"/>
          </p:nvPr>
        </p:nvSpPr>
        <p:spPr>
          <a:xfrm>
            <a:off x="1069848" y="1910701"/>
            <a:ext cx="10058400" cy="4609369"/>
          </a:xfrm>
        </p:spPr>
        <p:txBody>
          <a:bodyPr>
            <a:normAutofit/>
          </a:bodyPr>
          <a:lstStyle/>
          <a:p>
            <a:pPr marL="0" indent="0">
              <a:lnSpc>
                <a:spcPct val="150000"/>
              </a:lnSpc>
              <a:spcBef>
                <a:spcPts val="600"/>
              </a:spcBef>
              <a:buNone/>
            </a:pPr>
            <a:r>
              <a:rPr lang="en-US" dirty="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3355" y="3682780"/>
            <a:ext cx="2357594" cy="3017520"/>
          </a:xfrm>
          <a:prstGeom prst="rect">
            <a:avLst/>
          </a:prstGeom>
        </p:spPr>
      </p:pic>
      <p:cxnSp>
        <p:nvCxnSpPr>
          <p:cNvPr id="5" name="Straight Connector 4">
            <a:extLst>
              <a:ext uri="{FF2B5EF4-FFF2-40B4-BE49-F238E27FC236}">
                <a16:creationId xmlns:a16="http://schemas.microsoft.com/office/drawing/2014/main" xmlns="" id="{B999B108-A59C-41FB-ACA7-7750BBF5F7FE}"/>
              </a:ext>
            </a:extLst>
          </p:cNvPr>
          <p:cNvCxnSpPr>
            <a:cxnSpLocks/>
          </p:cNvCxnSpPr>
          <p:nvPr/>
        </p:nvCxnSpPr>
        <p:spPr>
          <a:xfrm>
            <a:off x="1069848" y="1308655"/>
            <a:ext cx="990857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Chevron 8">
            <a:extLst>
              <a:ext uri="{FF2B5EF4-FFF2-40B4-BE49-F238E27FC236}">
                <a16:creationId xmlns:a16="http://schemas.microsoft.com/office/drawing/2014/main" xmlns="" id="{0FB2E062-D019-4373-9C2B-C5D868C6670B}"/>
              </a:ext>
            </a:extLst>
          </p:cNvPr>
          <p:cNvSpPr/>
          <p:nvPr/>
        </p:nvSpPr>
        <p:spPr>
          <a:xfrm>
            <a:off x="1063752" y="2040842"/>
            <a:ext cx="433578" cy="397557"/>
          </a:xfrm>
          <a:prstGeom prst="chevron">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00" i="1" dirty="0">
              <a:solidFill>
                <a:schemeClr val="bg1"/>
              </a:solidFill>
              <a:latin typeface="Agency FB" panose="020B0503020202020204" pitchFamily="34" charset="0"/>
            </a:endParaRPr>
          </a:p>
        </p:txBody>
      </p:sp>
      <p:sp>
        <p:nvSpPr>
          <p:cNvPr id="8" name="Rectangle 7">
            <a:extLst>
              <a:ext uri="{FF2B5EF4-FFF2-40B4-BE49-F238E27FC236}">
                <a16:creationId xmlns:a16="http://schemas.microsoft.com/office/drawing/2014/main" xmlns="" id="{0AE4A2A1-4442-4999-9A67-F3DE5CE7EDB5}"/>
              </a:ext>
            </a:extLst>
          </p:cNvPr>
          <p:cNvSpPr/>
          <p:nvPr/>
        </p:nvSpPr>
        <p:spPr>
          <a:xfrm>
            <a:off x="1714202" y="1948076"/>
            <a:ext cx="7310528" cy="5830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err="1">
                <a:solidFill>
                  <a:schemeClr val="accent1">
                    <a:lumMod val="50000"/>
                  </a:schemeClr>
                </a:solidFill>
              </a:rPr>
              <a:t>Filsafat</a:t>
            </a:r>
            <a:r>
              <a:rPr lang="en-US" sz="2000" dirty="0">
                <a:solidFill>
                  <a:schemeClr val="accent1">
                    <a:lumMod val="50000"/>
                  </a:schemeClr>
                </a:solidFill>
              </a:rPr>
              <a:t> Pancasila </a:t>
            </a:r>
            <a:r>
              <a:rPr lang="en-US" sz="2000" dirty="0" err="1">
                <a:solidFill>
                  <a:schemeClr val="accent1">
                    <a:lumMod val="50000"/>
                  </a:schemeClr>
                </a:solidFill>
              </a:rPr>
              <a:t>Sebagai</a:t>
            </a:r>
            <a:r>
              <a:rPr lang="en-US" sz="2000" dirty="0">
                <a:solidFill>
                  <a:schemeClr val="accent1">
                    <a:lumMod val="50000"/>
                  </a:schemeClr>
                </a:solidFill>
              </a:rPr>
              <a:t> </a:t>
            </a:r>
            <a:r>
              <a:rPr lang="en-US" sz="2000" dirty="0" err="1">
                <a:solidFill>
                  <a:schemeClr val="accent1">
                    <a:lumMod val="50000"/>
                  </a:schemeClr>
                </a:solidFill>
              </a:rPr>
              <a:t>Dasar</a:t>
            </a:r>
            <a:r>
              <a:rPr lang="en-US" sz="2000" dirty="0">
                <a:solidFill>
                  <a:schemeClr val="accent1">
                    <a:lumMod val="50000"/>
                  </a:schemeClr>
                </a:solidFill>
              </a:rPr>
              <a:t> Negara </a:t>
            </a:r>
            <a:r>
              <a:rPr lang="en-US" sz="2000" dirty="0" err="1">
                <a:solidFill>
                  <a:schemeClr val="accent1">
                    <a:lumMod val="50000"/>
                  </a:schemeClr>
                </a:solidFill>
              </a:rPr>
              <a:t>Republik</a:t>
            </a:r>
            <a:r>
              <a:rPr lang="en-US" sz="2000" dirty="0">
                <a:solidFill>
                  <a:schemeClr val="accent1">
                    <a:lumMod val="50000"/>
                  </a:schemeClr>
                </a:solidFill>
              </a:rPr>
              <a:t> Indonesia</a:t>
            </a:r>
          </a:p>
        </p:txBody>
      </p:sp>
      <p:sp>
        <p:nvSpPr>
          <p:cNvPr id="9" name="Rectangle 8">
            <a:extLst>
              <a:ext uri="{FF2B5EF4-FFF2-40B4-BE49-F238E27FC236}">
                <a16:creationId xmlns:a16="http://schemas.microsoft.com/office/drawing/2014/main" xmlns="" id="{E6DFBA47-B853-46D7-9FF3-FB7EBE180761}"/>
              </a:ext>
            </a:extLst>
          </p:cNvPr>
          <p:cNvSpPr/>
          <p:nvPr/>
        </p:nvSpPr>
        <p:spPr>
          <a:xfrm>
            <a:off x="1751399" y="2701456"/>
            <a:ext cx="8191956" cy="2676939"/>
          </a:xfrm>
          <a:prstGeom prst="rect">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accent1">
                    <a:lumMod val="50000"/>
                  </a:schemeClr>
                </a:solidFill>
              </a:rPr>
              <a:t>Pancasila </a:t>
            </a:r>
            <a:r>
              <a:rPr lang="en-US" sz="2000" dirty="0" err="1">
                <a:solidFill>
                  <a:schemeClr val="accent1">
                    <a:lumMod val="50000"/>
                  </a:schemeClr>
                </a:solidFill>
              </a:rPr>
              <a:t>dalam</a:t>
            </a:r>
            <a:r>
              <a:rPr lang="en-US" sz="2000" dirty="0">
                <a:solidFill>
                  <a:schemeClr val="accent1">
                    <a:lumMod val="50000"/>
                  </a:schemeClr>
                </a:solidFill>
              </a:rPr>
              <a:t> </a:t>
            </a:r>
            <a:r>
              <a:rPr lang="en-US" sz="2000" dirty="0" err="1">
                <a:solidFill>
                  <a:schemeClr val="accent1">
                    <a:lumMod val="50000"/>
                  </a:schemeClr>
                </a:solidFill>
              </a:rPr>
              <a:t>kedudukannya</a:t>
            </a:r>
            <a:r>
              <a:rPr lang="en-US" sz="2000" dirty="0">
                <a:solidFill>
                  <a:schemeClr val="accent1">
                    <a:lumMod val="50000"/>
                  </a:schemeClr>
                </a:solidFill>
              </a:rPr>
              <a:t> </a:t>
            </a:r>
            <a:r>
              <a:rPr lang="en-US" sz="2000" dirty="0" err="1">
                <a:solidFill>
                  <a:schemeClr val="accent1">
                    <a:lumMod val="50000"/>
                  </a:schemeClr>
                </a:solidFill>
              </a:rPr>
              <a:t>ini</a:t>
            </a:r>
            <a:r>
              <a:rPr lang="en-US" sz="2000" dirty="0">
                <a:solidFill>
                  <a:schemeClr val="accent1">
                    <a:lumMod val="50000"/>
                  </a:schemeClr>
                </a:solidFill>
              </a:rPr>
              <a:t> </a:t>
            </a:r>
            <a:r>
              <a:rPr lang="en-US" sz="2000" dirty="0" err="1">
                <a:solidFill>
                  <a:schemeClr val="accent1">
                    <a:lumMod val="50000"/>
                  </a:schemeClr>
                </a:solidFill>
              </a:rPr>
              <a:t>sering</a:t>
            </a:r>
            <a:r>
              <a:rPr lang="en-US" sz="2000" dirty="0">
                <a:solidFill>
                  <a:schemeClr val="accent1">
                    <a:lumMod val="50000"/>
                  </a:schemeClr>
                </a:solidFill>
              </a:rPr>
              <a:t> </a:t>
            </a:r>
            <a:r>
              <a:rPr lang="en-US" sz="2000" dirty="0" err="1">
                <a:solidFill>
                  <a:schemeClr val="accent1">
                    <a:lumMod val="50000"/>
                  </a:schemeClr>
                </a:solidFill>
              </a:rPr>
              <a:t>disebut</a:t>
            </a:r>
            <a:r>
              <a:rPr lang="en-US" sz="2000" dirty="0">
                <a:solidFill>
                  <a:schemeClr val="accent1">
                    <a:lumMod val="50000"/>
                  </a:schemeClr>
                </a:solidFill>
              </a:rPr>
              <a:t> </a:t>
            </a:r>
            <a:r>
              <a:rPr lang="en-US" sz="2000" dirty="0" err="1">
                <a:solidFill>
                  <a:schemeClr val="accent1">
                    <a:lumMod val="50000"/>
                  </a:schemeClr>
                </a:solidFill>
              </a:rPr>
              <a:t>sebagai</a:t>
            </a:r>
            <a:r>
              <a:rPr lang="en-US" sz="2000" dirty="0">
                <a:solidFill>
                  <a:schemeClr val="accent1">
                    <a:lumMod val="50000"/>
                  </a:schemeClr>
                </a:solidFill>
              </a:rPr>
              <a:t> </a:t>
            </a:r>
            <a:r>
              <a:rPr lang="en-US" sz="2000" dirty="0" err="1">
                <a:solidFill>
                  <a:schemeClr val="accent1">
                    <a:lumMod val="50000"/>
                  </a:schemeClr>
                </a:solidFill>
              </a:rPr>
              <a:t>Dasar</a:t>
            </a:r>
            <a:r>
              <a:rPr lang="en-US" sz="2000" dirty="0">
                <a:solidFill>
                  <a:schemeClr val="accent1">
                    <a:lumMod val="50000"/>
                  </a:schemeClr>
                </a:solidFill>
              </a:rPr>
              <a:t> </a:t>
            </a:r>
            <a:r>
              <a:rPr lang="en-US" sz="2000" dirty="0" err="1">
                <a:solidFill>
                  <a:schemeClr val="accent1">
                    <a:lumMod val="50000"/>
                  </a:schemeClr>
                </a:solidFill>
              </a:rPr>
              <a:t>Filsafat</a:t>
            </a:r>
            <a:r>
              <a:rPr lang="en-US" sz="2000" dirty="0">
                <a:solidFill>
                  <a:schemeClr val="accent1">
                    <a:lumMod val="50000"/>
                  </a:schemeClr>
                </a:solidFill>
              </a:rPr>
              <a:t> </a:t>
            </a:r>
            <a:r>
              <a:rPr lang="en-US" sz="2000" dirty="0" err="1">
                <a:solidFill>
                  <a:schemeClr val="accent1">
                    <a:lumMod val="50000"/>
                  </a:schemeClr>
                </a:solidFill>
              </a:rPr>
              <a:t>atau</a:t>
            </a:r>
            <a:r>
              <a:rPr lang="en-US" sz="2000" dirty="0">
                <a:solidFill>
                  <a:schemeClr val="accent1">
                    <a:lumMod val="50000"/>
                  </a:schemeClr>
                </a:solidFill>
              </a:rPr>
              <a:t> </a:t>
            </a:r>
            <a:r>
              <a:rPr lang="en-US" sz="2000" dirty="0" err="1">
                <a:solidFill>
                  <a:schemeClr val="accent1">
                    <a:lumMod val="50000"/>
                  </a:schemeClr>
                </a:solidFill>
              </a:rPr>
              <a:t>Dasar</a:t>
            </a:r>
            <a:r>
              <a:rPr lang="en-US" sz="2000" dirty="0">
                <a:solidFill>
                  <a:schemeClr val="accent1">
                    <a:lumMod val="50000"/>
                  </a:schemeClr>
                </a:solidFill>
              </a:rPr>
              <a:t> </a:t>
            </a:r>
            <a:r>
              <a:rPr lang="en-US" sz="2000" dirty="0" err="1">
                <a:solidFill>
                  <a:schemeClr val="accent1">
                    <a:lumMod val="50000"/>
                  </a:schemeClr>
                </a:solidFill>
              </a:rPr>
              <a:t>Falsafah</a:t>
            </a:r>
            <a:r>
              <a:rPr lang="en-US" sz="2000" dirty="0">
                <a:solidFill>
                  <a:schemeClr val="accent1">
                    <a:lumMod val="50000"/>
                  </a:schemeClr>
                </a:solidFill>
              </a:rPr>
              <a:t> Negara (</a:t>
            </a:r>
            <a:r>
              <a:rPr lang="en-US" sz="2000" i="1" dirty="0" err="1">
                <a:solidFill>
                  <a:schemeClr val="accent1">
                    <a:lumMod val="50000"/>
                  </a:schemeClr>
                </a:solidFill>
              </a:rPr>
              <a:t>Philosofische</a:t>
            </a:r>
            <a:r>
              <a:rPr lang="en-US" sz="2000" i="1" dirty="0">
                <a:solidFill>
                  <a:schemeClr val="accent1">
                    <a:lumMod val="50000"/>
                  </a:schemeClr>
                </a:solidFill>
              </a:rPr>
              <a:t> </a:t>
            </a:r>
            <a:r>
              <a:rPr lang="en-US" sz="2000" i="1" dirty="0" err="1">
                <a:solidFill>
                  <a:schemeClr val="accent1">
                    <a:lumMod val="50000"/>
                  </a:schemeClr>
                </a:solidFill>
              </a:rPr>
              <a:t>Grondslag</a:t>
            </a:r>
            <a:r>
              <a:rPr lang="en-US" sz="2000" dirty="0">
                <a:solidFill>
                  <a:schemeClr val="accent1">
                    <a:lumMod val="50000"/>
                  </a:schemeClr>
                </a:solidFill>
              </a:rPr>
              <a:t>) </a:t>
            </a:r>
            <a:r>
              <a:rPr lang="en-US" sz="2000" dirty="0" err="1">
                <a:solidFill>
                  <a:schemeClr val="accent1">
                    <a:lumMod val="50000"/>
                  </a:schemeClr>
                </a:solidFill>
              </a:rPr>
              <a:t>dari</a:t>
            </a:r>
            <a:r>
              <a:rPr lang="en-US" sz="2000" dirty="0">
                <a:solidFill>
                  <a:schemeClr val="accent1">
                    <a:lumMod val="50000"/>
                  </a:schemeClr>
                </a:solidFill>
              </a:rPr>
              <a:t> </a:t>
            </a:r>
            <a:r>
              <a:rPr lang="en-US" sz="2000" dirty="0" err="1">
                <a:solidFill>
                  <a:schemeClr val="accent1">
                    <a:lumMod val="50000"/>
                  </a:schemeClr>
                </a:solidFill>
              </a:rPr>
              <a:t>negara</a:t>
            </a:r>
            <a:r>
              <a:rPr lang="en-US" sz="2000" dirty="0">
                <a:solidFill>
                  <a:schemeClr val="accent1">
                    <a:lumMod val="50000"/>
                  </a:schemeClr>
                </a:solidFill>
              </a:rPr>
              <a:t>, </a:t>
            </a:r>
            <a:r>
              <a:rPr lang="en-US" sz="2000" dirty="0" err="1">
                <a:solidFill>
                  <a:schemeClr val="accent1">
                    <a:lumMod val="50000"/>
                  </a:schemeClr>
                </a:solidFill>
              </a:rPr>
              <a:t>ideologi</a:t>
            </a:r>
            <a:r>
              <a:rPr lang="en-US" sz="2000" dirty="0">
                <a:solidFill>
                  <a:schemeClr val="accent1">
                    <a:lumMod val="50000"/>
                  </a:schemeClr>
                </a:solidFill>
              </a:rPr>
              <a:t> </a:t>
            </a:r>
            <a:r>
              <a:rPr lang="en-US" sz="2000" dirty="0" err="1">
                <a:solidFill>
                  <a:schemeClr val="accent1">
                    <a:lumMod val="50000"/>
                  </a:schemeClr>
                </a:solidFill>
              </a:rPr>
              <a:t>negara</a:t>
            </a:r>
            <a:r>
              <a:rPr lang="en-US" sz="2000" dirty="0">
                <a:solidFill>
                  <a:schemeClr val="accent1">
                    <a:lumMod val="50000"/>
                  </a:schemeClr>
                </a:solidFill>
              </a:rPr>
              <a:t> </a:t>
            </a:r>
            <a:r>
              <a:rPr lang="en-US" sz="2000" dirty="0" err="1">
                <a:solidFill>
                  <a:schemeClr val="accent1">
                    <a:lumMod val="50000"/>
                  </a:schemeClr>
                </a:solidFill>
              </a:rPr>
              <a:t>atau</a:t>
            </a:r>
            <a:r>
              <a:rPr lang="en-US" sz="2000" dirty="0">
                <a:solidFill>
                  <a:schemeClr val="accent1">
                    <a:lumMod val="50000"/>
                  </a:schemeClr>
                </a:solidFill>
              </a:rPr>
              <a:t> </a:t>
            </a:r>
            <a:r>
              <a:rPr lang="en-US" sz="2000" dirty="0" smtClean="0">
                <a:solidFill>
                  <a:schemeClr val="accent1">
                    <a:lumMod val="50000"/>
                  </a:schemeClr>
                </a:solidFill>
              </a:rPr>
              <a:t>(</a:t>
            </a:r>
            <a:r>
              <a:rPr lang="en-US" sz="2000" i="1" dirty="0" err="1" smtClean="0">
                <a:solidFill>
                  <a:schemeClr val="accent1">
                    <a:lumMod val="50000"/>
                  </a:schemeClr>
                </a:solidFill>
              </a:rPr>
              <a:t>Staatsidee</a:t>
            </a:r>
            <a:r>
              <a:rPr lang="en-US" sz="2000" dirty="0" smtClean="0">
                <a:solidFill>
                  <a:schemeClr val="accent1">
                    <a:lumMod val="50000"/>
                  </a:schemeClr>
                </a:solidFill>
              </a:rPr>
              <a:t>). </a:t>
            </a:r>
            <a:r>
              <a:rPr lang="en-US" sz="2000" dirty="0" err="1">
                <a:solidFill>
                  <a:schemeClr val="accent1">
                    <a:lumMod val="50000"/>
                  </a:schemeClr>
                </a:solidFill>
              </a:rPr>
              <a:t>Dalam</a:t>
            </a:r>
            <a:r>
              <a:rPr lang="en-US" sz="2000" dirty="0">
                <a:solidFill>
                  <a:schemeClr val="accent1">
                    <a:lumMod val="50000"/>
                  </a:schemeClr>
                </a:solidFill>
              </a:rPr>
              <a:t> </a:t>
            </a:r>
            <a:r>
              <a:rPr lang="en-US" sz="2000" dirty="0" err="1">
                <a:solidFill>
                  <a:schemeClr val="accent1">
                    <a:lumMod val="50000"/>
                  </a:schemeClr>
                </a:solidFill>
              </a:rPr>
              <a:t>pengertian</a:t>
            </a:r>
            <a:r>
              <a:rPr lang="en-US" sz="2000" dirty="0">
                <a:solidFill>
                  <a:schemeClr val="accent1">
                    <a:lumMod val="50000"/>
                  </a:schemeClr>
                </a:solidFill>
              </a:rPr>
              <a:t> </a:t>
            </a:r>
            <a:r>
              <a:rPr lang="en-US" sz="2000" dirty="0" err="1">
                <a:solidFill>
                  <a:schemeClr val="accent1">
                    <a:lumMod val="50000"/>
                  </a:schemeClr>
                </a:solidFill>
              </a:rPr>
              <a:t>ini</a:t>
            </a:r>
            <a:r>
              <a:rPr lang="en-US" sz="2000" dirty="0">
                <a:solidFill>
                  <a:schemeClr val="accent1">
                    <a:lumMod val="50000"/>
                  </a:schemeClr>
                </a:solidFill>
              </a:rPr>
              <a:t> Pancasila </a:t>
            </a:r>
            <a:r>
              <a:rPr lang="en-US" sz="2000" dirty="0" err="1">
                <a:solidFill>
                  <a:schemeClr val="accent1">
                    <a:lumMod val="50000"/>
                  </a:schemeClr>
                </a:solidFill>
              </a:rPr>
              <a:t>merupakan</a:t>
            </a:r>
            <a:r>
              <a:rPr lang="en-US" sz="2000" dirty="0">
                <a:solidFill>
                  <a:schemeClr val="accent1">
                    <a:lumMod val="50000"/>
                  </a:schemeClr>
                </a:solidFill>
              </a:rPr>
              <a:t> </a:t>
            </a:r>
            <a:r>
              <a:rPr lang="en-US" sz="2000" dirty="0" err="1">
                <a:solidFill>
                  <a:schemeClr val="accent1">
                    <a:lumMod val="50000"/>
                  </a:schemeClr>
                </a:solidFill>
              </a:rPr>
              <a:t>suatu</a:t>
            </a:r>
            <a:r>
              <a:rPr lang="en-US" sz="2000" dirty="0">
                <a:solidFill>
                  <a:schemeClr val="accent1">
                    <a:lumMod val="50000"/>
                  </a:schemeClr>
                </a:solidFill>
              </a:rPr>
              <a:t> </a:t>
            </a:r>
            <a:r>
              <a:rPr lang="en-US" sz="2000" dirty="0" err="1">
                <a:solidFill>
                  <a:schemeClr val="accent1">
                    <a:lumMod val="50000"/>
                  </a:schemeClr>
                </a:solidFill>
              </a:rPr>
              <a:t>dasar</a:t>
            </a:r>
            <a:r>
              <a:rPr lang="en-US" sz="2000" dirty="0">
                <a:solidFill>
                  <a:schemeClr val="accent1">
                    <a:lumMod val="50000"/>
                  </a:schemeClr>
                </a:solidFill>
              </a:rPr>
              <a:t> </a:t>
            </a:r>
            <a:r>
              <a:rPr lang="en-US" sz="2000" dirty="0" err="1">
                <a:solidFill>
                  <a:schemeClr val="accent1">
                    <a:lumMod val="50000"/>
                  </a:schemeClr>
                </a:solidFill>
              </a:rPr>
              <a:t>nilai</a:t>
            </a:r>
            <a:r>
              <a:rPr lang="en-US" sz="2000" dirty="0">
                <a:solidFill>
                  <a:schemeClr val="accent1">
                    <a:lumMod val="50000"/>
                  </a:schemeClr>
                </a:solidFill>
              </a:rPr>
              <a:t> </a:t>
            </a:r>
            <a:r>
              <a:rPr lang="en-US" sz="2000" dirty="0" err="1">
                <a:solidFill>
                  <a:schemeClr val="accent1">
                    <a:lumMod val="50000"/>
                  </a:schemeClr>
                </a:solidFill>
              </a:rPr>
              <a:t>serta</a:t>
            </a:r>
            <a:r>
              <a:rPr lang="en-US" sz="2000" dirty="0">
                <a:solidFill>
                  <a:schemeClr val="accent1">
                    <a:lumMod val="50000"/>
                  </a:schemeClr>
                </a:solidFill>
              </a:rPr>
              <a:t> </a:t>
            </a:r>
            <a:r>
              <a:rPr lang="en-US" sz="2000" dirty="0" err="1">
                <a:solidFill>
                  <a:schemeClr val="accent1">
                    <a:lumMod val="50000"/>
                  </a:schemeClr>
                </a:solidFill>
              </a:rPr>
              <a:t>norma</a:t>
            </a:r>
            <a:r>
              <a:rPr lang="en-US" sz="2000" dirty="0">
                <a:solidFill>
                  <a:schemeClr val="accent1">
                    <a:lumMod val="50000"/>
                  </a:schemeClr>
                </a:solidFill>
              </a:rPr>
              <a:t> </a:t>
            </a:r>
            <a:r>
              <a:rPr lang="en-US" sz="2000" dirty="0" err="1">
                <a:solidFill>
                  <a:schemeClr val="accent1">
                    <a:lumMod val="50000"/>
                  </a:schemeClr>
                </a:solidFill>
              </a:rPr>
              <a:t>untuk</a:t>
            </a:r>
            <a:r>
              <a:rPr lang="en-US" sz="2000" dirty="0">
                <a:solidFill>
                  <a:schemeClr val="accent1">
                    <a:lumMod val="50000"/>
                  </a:schemeClr>
                </a:solidFill>
              </a:rPr>
              <a:t> </a:t>
            </a:r>
            <a:r>
              <a:rPr lang="en-US" sz="2000" dirty="0" err="1">
                <a:solidFill>
                  <a:schemeClr val="accent1">
                    <a:lumMod val="50000"/>
                  </a:schemeClr>
                </a:solidFill>
              </a:rPr>
              <a:t>mengatur</a:t>
            </a:r>
            <a:r>
              <a:rPr lang="en-US" sz="2000" dirty="0">
                <a:solidFill>
                  <a:schemeClr val="accent1">
                    <a:lumMod val="50000"/>
                  </a:schemeClr>
                </a:solidFill>
              </a:rPr>
              <a:t> </a:t>
            </a:r>
            <a:r>
              <a:rPr lang="en-US" sz="2000" dirty="0" err="1">
                <a:solidFill>
                  <a:schemeClr val="accent1">
                    <a:lumMod val="50000"/>
                  </a:schemeClr>
                </a:solidFill>
              </a:rPr>
              <a:t>pemerintahan</a:t>
            </a:r>
            <a:r>
              <a:rPr lang="en-US" sz="2000" dirty="0">
                <a:solidFill>
                  <a:schemeClr val="accent1">
                    <a:lumMod val="50000"/>
                  </a:schemeClr>
                </a:solidFill>
              </a:rPr>
              <a:t> </a:t>
            </a:r>
            <a:r>
              <a:rPr lang="en-US" sz="2000" dirty="0" err="1">
                <a:solidFill>
                  <a:schemeClr val="accent1">
                    <a:lumMod val="50000"/>
                  </a:schemeClr>
                </a:solidFill>
              </a:rPr>
              <a:t>negara</a:t>
            </a:r>
            <a:r>
              <a:rPr lang="en-US" sz="2000" dirty="0">
                <a:solidFill>
                  <a:schemeClr val="accent1">
                    <a:lumMod val="50000"/>
                  </a:schemeClr>
                </a:solidFill>
              </a:rPr>
              <a:t> </a:t>
            </a:r>
            <a:r>
              <a:rPr lang="en-US" sz="2000" dirty="0" err="1">
                <a:solidFill>
                  <a:schemeClr val="accent1">
                    <a:lumMod val="50000"/>
                  </a:schemeClr>
                </a:solidFill>
              </a:rPr>
              <a:t>atau</a:t>
            </a:r>
            <a:r>
              <a:rPr lang="en-US" sz="2000" dirty="0">
                <a:solidFill>
                  <a:schemeClr val="accent1">
                    <a:lumMod val="50000"/>
                  </a:schemeClr>
                </a:solidFill>
              </a:rPr>
              <a:t> </a:t>
            </a:r>
            <a:r>
              <a:rPr lang="en-US" sz="2000" dirty="0" err="1">
                <a:solidFill>
                  <a:schemeClr val="accent1">
                    <a:lumMod val="50000"/>
                  </a:schemeClr>
                </a:solidFill>
              </a:rPr>
              <a:t>dengan</a:t>
            </a:r>
            <a:r>
              <a:rPr lang="en-US" sz="2000" dirty="0">
                <a:solidFill>
                  <a:schemeClr val="accent1">
                    <a:lumMod val="50000"/>
                  </a:schemeClr>
                </a:solidFill>
              </a:rPr>
              <a:t> kata lain Pancasila </a:t>
            </a:r>
            <a:r>
              <a:rPr lang="en-US" sz="2000" dirty="0" err="1">
                <a:solidFill>
                  <a:schemeClr val="accent1">
                    <a:lumMod val="50000"/>
                  </a:schemeClr>
                </a:solidFill>
              </a:rPr>
              <a:t>merupakan</a:t>
            </a:r>
            <a:r>
              <a:rPr lang="en-US" sz="2000" dirty="0">
                <a:solidFill>
                  <a:schemeClr val="accent1">
                    <a:lumMod val="50000"/>
                  </a:schemeClr>
                </a:solidFill>
              </a:rPr>
              <a:t> </a:t>
            </a:r>
            <a:r>
              <a:rPr lang="en-US" sz="2000" dirty="0" err="1">
                <a:solidFill>
                  <a:schemeClr val="accent1">
                    <a:lumMod val="50000"/>
                  </a:schemeClr>
                </a:solidFill>
              </a:rPr>
              <a:t>suatu</a:t>
            </a:r>
            <a:r>
              <a:rPr lang="en-US" sz="2000" dirty="0">
                <a:solidFill>
                  <a:schemeClr val="accent1">
                    <a:lumMod val="50000"/>
                  </a:schemeClr>
                </a:solidFill>
              </a:rPr>
              <a:t> </a:t>
            </a:r>
            <a:r>
              <a:rPr lang="en-US" sz="2000" dirty="0" err="1">
                <a:solidFill>
                  <a:schemeClr val="accent1">
                    <a:lumMod val="50000"/>
                  </a:schemeClr>
                </a:solidFill>
              </a:rPr>
              <a:t>dasar</a:t>
            </a:r>
            <a:r>
              <a:rPr lang="en-US" sz="2000" dirty="0">
                <a:solidFill>
                  <a:schemeClr val="accent1">
                    <a:lumMod val="50000"/>
                  </a:schemeClr>
                </a:solidFill>
              </a:rPr>
              <a:t> </a:t>
            </a:r>
            <a:r>
              <a:rPr lang="en-US" sz="2000" dirty="0" err="1">
                <a:solidFill>
                  <a:schemeClr val="accent1">
                    <a:lumMod val="50000"/>
                  </a:schemeClr>
                </a:solidFill>
              </a:rPr>
              <a:t>untuk</a:t>
            </a:r>
            <a:r>
              <a:rPr lang="en-US" sz="2000" dirty="0">
                <a:solidFill>
                  <a:schemeClr val="accent1">
                    <a:lumMod val="50000"/>
                  </a:schemeClr>
                </a:solidFill>
              </a:rPr>
              <a:t> </a:t>
            </a:r>
            <a:r>
              <a:rPr lang="en-US" sz="2000" dirty="0" err="1">
                <a:solidFill>
                  <a:schemeClr val="accent1">
                    <a:lumMod val="50000"/>
                  </a:schemeClr>
                </a:solidFill>
              </a:rPr>
              <a:t>mengatur</a:t>
            </a:r>
            <a:r>
              <a:rPr lang="en-US" sz="2000" dirty="0">
                <a:solidFill>
                  <a:schemeClr val="accent1">
                    <a:lumMod val="50000"/>
                  </a:schemeClr>
                </a:solidFill>
              </a:rPr>
              <a:t> </a:t>
            </a:r>
            <a:r>
              <a:rPr lang="en-US" sz="2000" dirty="0" err="1">
                <a:solidFill>
                  <a:schemeClr val="accent1">
                    <a:lumMod val="50000"/>
                  </a:schemeClr>
                </a:solidFill>
              </a:rPr>
              <a:t>penyelenggaraan</a:t>
            </a:r>
            <a:r>
              <a:rPr lang="en-US" sz="2000" dirty="0">
                <a:solidFill>
                  <a:schemeClr val="accent1">
                    <a:lumMod val="50000"/>
                  </a:schemeClr>
                </a:solidFill>
              </a:rPr>
              <a:t> </a:t>
            </a:r>
            <a:r>
              <a:rPr lang="en-US" sz="2000" dirty="0" err="1">
                <a:solidFill>
                  <a:schemeClr val="accent1">
                    <a:lumMod val="50000"/>
                  </a:schemeClr>
                </a:solidFill>
              </a:rPr>
              <a:t>negara</a:t>
            </a:r>
            <a:r>
              <a:rPr lang="en-US" sz="2000" dirty="0">
                <a:solidFill>
                  <a:schemeClr val="accent1">
                    <a:lumMod val="50000"/>
                  </a:schemeClr>
                </a:solidFill>
              </a:rPr>
              <a:t>. </a:t>
            </a:r>
          </a:p>
        </p:txBody>
      </p:sp>
      <p:sp>
        <p:nvSpPr>
          <p:cNvPr id="6" name="Date Placeholder 5"/>
          <p:cNvSpPr>
            <a:spLocks noGrp="1"/>
          </p:cNvSpPr>
          <p:nvPr>
            <p:ph type="dt" sz="half" idx="10"/>
          </p:nvPr>
        </p:nvSpPr>
        <p:spPr/>
        <p:txBody>
          <a:bodyPr/>
          <a:lstStyle/>
          <a:p>
            <a:fld id="{854DA9FE-843C-4A4C-809B-AD7B48DBD313}" type="datetime1">
              <a:rPr lang="en-US" smtClean="0"/>
              <a:t>6/8/2020</a:t>
            </a:fld>
            <a:endParaRPr lang="en-US"/>
          </a:p>
        </p:txBody>
      </p:sp>
      <p:sp>
        <p:nvSpPr>
          <p:cNvPr id="10" name="Footer Placeholder 9"/>
          <p:cNvSpPr>
            <a:spLocks noGrp="1"/>
          </p:cNvSpPr>
          <p:nvPr>
            <p:ph type="ftr" sz="quarter" idx="11"/>
          </p:nvPr>
        </p:nvSpPr>
        <p:spPr/>
        <p:txBody>
          <a:bodyPr/>
          <a:lstStyle/>
          <a:p>
            <a:r>
              <a:rPr lang="en-US" smtClean="0"/>
              <a:t>Materi Pancasila, By Tatik Rohmawati, S.IP.,M.Si</a:t>
            </a:r>
            <a:endParaRPr lang="en-US"/>
          </a:p>
        </p:txBody>
      </p:sp>
      <p:sp>
        <p:nvSpPr>
          <p:cNvPr id="11" name="Slide Number Placeholder 10"/>
          <p:cNvSpPr>
            <a:spLocks noGrp="1"/>
          </p:cNvSpPr>
          <p:nvPr>
            <p:ph type="sldNum" sz="quarter" idx="12"/>
          </p:nvPr>
        </p:nvSpPr>
        <p:spPr/>
        <p:txBody>
          <a:bodyPr/>
          <a:lstStyle/>
          <a:p>
            <a:fld id="{2A3602A1-AB26-4BE7-B57F-2024E4B3B27A}" type="slidenum">
              <a:rPr lang="en-US" smtClean="0"/>
              <a:t>6</a:t>
            </a:fld>
            <a:endParaRPr lang="en-US"/>
          </a:p>
        </p:txBody>
      </p:sp>
    </p:spTree>
    <p:extLst>
      <p:ext uri="{BB962C8B-B14F-4D97-AF65-F5344CB8AC3E}">
        <p14:creationId xmlns:p14="http://schemas.microsoft.com/office/powerpoint/2010/main" val="3631754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337930"/>
            <a:ext cx="10058400" cy="840585"/>
          </a:xfrm>
        </p:spPr>
        <p:txBody>
          <a:bodyPr>
            <a:noAutofit/>
          </a:bodyPr>
          <a:lstStyle/>
          <a:p>
            <a:r>
              <a:rPr lang="en-US" sz="3600" b="1" dirty="0" err="1"/>
              <a:t>Fungsi</a:t>
            </a:r>
            <a:r>
              <a:rPr lang="en-US" sz="3600" b="1" dirty="0"/>
              <a:t> Utama </a:t>
            </a:r>
            <a:r>
              <a:rPr lang="en-US" sz="3600" b="1" dirty="0" err="1"/>
              <a:t>Filsafat</a:t>
            </a:r>
            <a:r>
              <a:rPr lang="en-US" sz="3600" b="1" dirty="0"/>
              <a:t> Pancasila </a:t>
            </a:r>
            <a:r>
              <a:rPr lang="en-US" sz="3600" b="1" dirty="0" err="1"/>
              <a:t>Bagi</a:t>
            </a:r>
            <a:r>
              <a:rPr lang="en-US" sz="3600" b="1" dirty="0"/>
              <a:t> </a:t>
            </a:r>
            <a:r>
              <a:rPr lang="en-US" sz="3600" b="1" dirty="0" err="1"/>
              <a:t>Bangsa</a:t>
            </a:r>
            <a:r>
              <a:rPr lang="en-US" sz="3600" b="1" dirty="0"/>
              <a:t> </a:t>
            </a:r>
            <a:r>
              <a:rPr lang="en-US" sz="3600" b="1" dirty="0" err="1"/>
              <a:t>dan</a:t>
            </a:r>
            <a:r>
              <a:rPr lang="en-US" sz="3600" b="1" dirty="0"/>
              <a:t> Negara Indonesia</a:t>
            </a:r>
          </a:p>
        </p:txBody>
      </p:sp>
      <p:sp>
        <p:nvSpPr>
          <p:cNvPr id="3" name="Content Placeholder 2"/>
          <p:cNvSpPr>
            <a:spLocks noGrp="1"/>
          </p:cNvSpPr>
          <p:nvPr>
            <p:ph idx="1"/>
          </p:nvPr>
        </p:nvSpPr>
        <p:spPr>
          <a:xfrm>
            <a:off x="1069848" y="1910701"/>
            <a:ext cx="10058400" cy="4609369"/>
          </a:xfrm>
        </p:spPr>
        <p:txBody>
          <a:bodyPr>
            <a:normAutofit/>
          </a:bodyPr>
          <a:lstStyle/>
          <a:p>
            <a:pPr marL="0" indent="0">
              <a:lnSpc>
                <a:spcPct val="150000"/>
              </a:lnSpc>
              <a:spcBef>
                <a:spcPts val="600"/>
              </a:spcBef>
              <a:buNone/>
            </a:pPr>
            <a:r>
              <a:rPr lang="en-US" dirty="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3355" y="3682780"/>
            <a:ext cx="2357594" cy="3017520"/>
          </a:xfrm>
          <a:prstGeom prst="rect">
            <a:avLst/>
          </a:prstGeom>
        </p:spPr>
      </p:pic>
      <p:cxnSp>
        <p:nvCxnSpPr>
          <p:cNvPr id="5" name="Straight Connector 4">
            <a:extLst>
              <a:ext uri="{FF2B5EF4-FFF2-40B4-BE49-F238E27FC236}">
                <a16:creationId xmlns:a16="http://schemas.microsoft.com/office/drawing/2014/main" xmlns="" id="{B999B108-A59C-41FB-ACA7-7750BBF5F7FE}"/>
              </a:ext>
            </a:extLst>
          </p:cNvPr>
          <p:cNvCxnSpPr>
            <a:cxnSpLocks/>
          </p:cNvCxnSpPr>
          <p:nvPr/>
        </p:nvCxnSpPr>
        <p:spPr>
          <a:xfrm>
            <a:off x="1069848" y="1308655"/>
            <a:ext cx="990857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Chevron 8">
            <a:extLst>
              <a:ext uri="{FF2B5EF4-FFF2-40B4-BE49-F238E27FC236}">
                <a16:creationId xmlns:a16="http://schemas.microsoft.com/office/drawing/2014/main" xmlns="" id="{0FB2E062-D019-4373-9C2B-C5D868C6670B}"/>
              </a:ext>
            </a:extLst>
          </p:cNvPr>
          <p:cNvSpPr/>
          <p:nvPr/>
        </p:nvSpPr>
        <p:spPr>
          <a:xfrm>
            <a:off x="1063752" y="2040842"/>
            <a:ext cx="433578" cy="397557"/>
          </a:xfrm>
          <a:prstGeom prst="chevron">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00" i="1" dirty="0">
              <a:solidFill>
                <a:schemeClr val="bg1"/>
              </a:solidFill>
              <a:latin typeface="Agency FB" panose="020B0503020202020204" pitchFamily="34" charset="0"/>
            </a:endParaRPr>
          </a:p>
        </p:txBody>
      </p:sp>
      <p:sp>
        <p:nvSpPr>
          <p:cNvPr id="8" name="Rectangle 7">
            <a:extLst>
              <a:ext uri="{FF2B5EF4-FFF2-40B4-BE49-F238E27FC236}">
                <a16:creationId xmlns:a16="http://schemas.microsoft.com/office/drawing/2014/main" xmlns="" id="{0AE4A2A1-4442-4999-9A67-F3DE5CE7EDB5}"/>
              </a:ext>
            </a:extLst>
          </p:cNvPr>
          <p:cNvSpPr/>
          <p:nvPr/>
        </p:nvSpPr>
        <p:spPr>
          <a:xfrm>
            <a:off x="1714202" y="1948076"/>
            <a:ext cx="7164755" cy="5830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accent1">
                    <a:lumMod val="50000"/>
                  </a:schemeClr>
                </a:solidFill>
              </a:rPr>
              <a:t>Pancasila </a:t>
            </a:r>
            <a:r>
              <a:rPr lang="en-US" sz="2000" dirty="0" err="1">
                <a:solidFill>
                  <a:schemeClr val="accent1">
                    <a:lumMod val="50000"/>
                  </a:schemeClr>
                </a:solidFill>
              </a:rPr>
              <a:t>Sebagai</a:t>
            </a:r>
            <a:r>
              <a:rPr lang="en-US" sz="2000" dirty="0">
                <a:solidFill>
                  <a:schemeClr val="accent1">
                    <a:lumMod val="50000"/>
                  </a:schemeClr>
                </a:solidFill>
              </a:rPr>
              <a:t> Jiwa Dan </a:t>
            </a:r>
            <a:r>
              <a:rPr lang="en-US" sz="2000" dirty="0" err="1">
                <a:solidFill>
                  <a:schemeClr val="accent1">
                    <a:lumMod val="50000"/>
                  </a:schemeClr>
                </a:solidFill>
              </a:rPr>
              <a:t>Kepribadian</a:t>
            </a:r>
            <a:r>
              <a:rPr lang="en-US" sz="2000" dirty="0">
                <a:solidFill>
                  <a:schemeClr val="accent1">
                    <a:lumMod val="50000"/>
                  </a:schemeClr>
                </a:solidFill>
              </a:rPr>
              <a:t> </a:t>
            </a:r>
            <a:r>
              <a:rPr lang="en-US" sz="2000" dirty="0" err="1">
                <a:solidFill>
                  <a:schemeClr val="accent1">
                    <a:lumMod val="50000"/>
                  </a:schemeClr>
                </a:solidFill>
              </a:rPr>
              <a:t>Bangsa</a:t>
            </a:r>
            <a:r>
              <a:rPr lang="en-US" sz="2000" dirty="0">
                <a:solidFill>
                  <a:schemeClr val="accent1">
                    <a:lumMod val="50000"/>
                  </a:schemeClr>
                </a:solidFill>
              </a:rPr>
              <a:t> Indonesia</a:t>
            </a:r>
          </a:p>
        </p:txBody>
      </p:sp>
      <p:sp>
        <p:nvSpPr>
          <p:cNvPr id="9" name="Rectangle 8">
            <a:extLst>
              <a:ext uri="{FF2B5EF4-FFF2-40B4-BE49-F238E27FC236}">
                <a16:creationId xmlns:a16="http://schemas.microsoft.com/office/drawing/2014/main" xmlns="" id="{E6DFBA47-B853-46D7-9FF3-FB7EBE180761}"/>
              </a:ext>
            </a:extLst>
          </p:cNvPr>
          <p:cNvSpPr/>
          <p:nvPr/>
        </p:nvSpPr>
        <p:spPr>
          <a:xfrm>
            <a:off x="1751399" y="2701456"/>
            <a:ext cx="8191956" cy="3222266"/>
          </a:xfrm>
          <a:prstGeom prst="rect">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000" dirty="0">
                <a:solidFill>
                  <a:schemeClr val="accent1">
                    <a:lumMod val="50000"/>
                  </a:schemeClr>
                </a:solidFill>
              </a:rPr>
              <a:t> </a:t>
            </a:r>
            <a:r>
              <a:rPr lang="en-US" sz="2000" dirty="0" err="1">
                <a:solidFill>
                  <a:schemeClr val="accent1">
                    <a:lumMod val="50000"/>
                  </a:schemeClr>
                </a:solidFill>
              </a:rPr>
              <a:t>Menurut</a:t>
            </a:r>
            <a:r>
              <a:rPr lang="en-US" sz="2000" dirty="0">
                <a:solidFill>
                  <a:schemeClr val="accent1">
                    <a:lumMod val="50000"/>
                  </a:schemeClr>
                </a:solidFill>
              </a:rPr>
              <a:t> Dewan </a:t>
            </a:r>
            <a:r>
              <a:rPr lang="en-US" sz="2000" dirty="0" err="1">
                <a:solidFill>
                  <a:schemeClr val="accent1">
                    <a:lumMod val="50000"/>
                  </a:schemeClr>
                </a:solidFill>
              </a:rPr>
              <a:t>Perancang</a:t>
            </a:r>
            <a:r>
              <a:rPr lang="en-US" sz="2000" dirty="0">
                <a:solidFill>
                  <a:schemeClr val="accent1">
                    <a:lumMod val="50000"/>
                  </a:schemeClr>
                </a:solidFill>
              </a:rPr>
              <a:t> Nasional yang </a:t>
            </a:r>
            <a:r>
              <a:rPr lang="en-US" sz="2000" dirty="0" err="1">
                <a:solidFill>
                  <a:schemeClr val="accent1">
                    <a:lumMod val="50000"/>
                  </a:schemeClr>
                </a:solidFill>
              </a:rPr>
              <a:t>dimaksudkan</a:t>
            </a:r>
            <a:r>
              <a:rPr lang="en-US" sz="2000" dirty="0">
                <a:solidFill>
                  <a:schemeClr val="accent1">
                    <a:lumMod val="50000"/>
                  </a:schemeClr>
                </a:solidFill>
              </a:rPr>
              <a:t> </a:t>
            </a:r>
            <a:r>
              <a:rPr lang="en-US" sz="2000" dirty="0" err="1">
                <a:solidFill>
                  <a:schemeClr val="accent1">
                    <a:lumMod val="50000"/>
                  </a:schemeClr>
                </a:solidFill>
              </a:rPr>
              <a:t>dengan</a:t>
            </a:r>
            <a:r>
              <a:rPr lang="en-US" sz="2000" dirty="0">
                <a:solidFill>
                  <a:schemeClr val="accent1">
                    <a:lumMod val="50000"/>
                  </a:schemeClr>
                </a:solidFill>
              </a:rPr>
              <a:t> </a:t>
            </a:r>
            <a:r>
              <a:rPr lang="en-US" sz="2000" dirty="0" err="1">
                <a:solidFill>
                  <a:schemeClr val="accent1">
                    <a:lumMod val="50000"/>
                  </a:schemeClr>
                </a:solidFill>
              </a:rPr>
              <a:t>kepribadian</a:t>
            </a:r>
            <a:r>
              <a:rPr lang="en-US" sz="2000" dirty="0">
                <a:solidFill>
                  <a:schemeClr val="accent1">
                    <a:lumMod val="50000"/>
                  </a:schemeClr>
                </a:solidFill>
              </a:rPr>
              <a:t> Indonesia </a:t>
            </a:r>
            <a:r>
              <a:rPr lang="en-US" sz="2000" dirty="0" err="1">
                <a:solidFill>
                  <a:schemeClr val="accent1">
                    <a:lumMod val="50000"/>
                  </a:schemeClr>
                </a:solidFill>
              </a:rPr>
              <a:t>ialah</a:t>
            </a:r>
            <a:r>
              <a:rPr lang="en-US" sz="2000" dirty="0">
                <a:solidFill>
                  <a:schemeClr val="accent1">
                    <a:lumMod val="50000"/>
                  </a:schemeClr>
                </a:solidFill>
              </a:rPr>
              <a:t> : </a:t>
            </a:r>
            <a:r>
              <a:rPr lang="en-US" sz="2000" dirty="0" err="1">
                <a:solidFill>
                  <a:schemeClr val="accent1">
                    <a:lumMod val="50000"/>
                  </a:schemeClr>
                </a:solidFill>
              </a:rPr>
              <a:t>Keseluruhan</a:t>
            </a:r>
            <a:r>
              <a:rPr lang="en-US" sz="2000" dirty="0">
                <a:solidFill>
                  <a:schemeClr val="accent1">
                    <a:lumMod val="50000"/>
                  </a:schemeClr>
                </a:solidFill>
              </a:rPr>
              <a:t> </a:t>
            </a:r>
            <a:r>
              <a:rPr lang="en-US" sz="2000" dirty="0" err="1">
                <a:solidFill>
                  <a:schemeClr val="accent1">
                    <a:lumMod val="50000"/>
                  </a:schemeClr>
                </a:solidFill>
              </a:rPr>
              <a:t>ciri-ciri</a:t>
            </a:r>
            <a:r>
              <a:rPr lang="en-US" sz="2000" dirty="0">
                <a:solidFill>
                  <a:schemeClr val="accent1">
                    <a:lumMod val="50000"/>
                  </a:schemeClr>
                </a:solidFill>
              </a:rPr>
              <a:t> </a:t>
            </a:r>
            <a:r>
              <a:rPr lang="en-US" sz="2000" dirty="0" err="1">
                <a:solidFill>
                  <a:schemeClr val="accent1">
                    <a:lumMod val="50000"/>
                  </a:schemeClr>
                </a:solidFill>
              </a:rPr>
              <a:t>khas</a:t>
            </a:r>
            <a:r>
              <a:rPr lang="en-US" sz="2000" dirty="0">
                <a:solidFill>
                  <a:schemeClr val="accent1">
                    <a:lumMod val="50000"/>
                  </a:schemeClr>
                </a:solidFill>
              </a:rPr>
              <a:t> </a:t>
            </a:r>
            <a:r>
              <a:rPr lang="en-US" sz="2000" dirty="0" err="1">
                <a:solidFill>
                  <a:schemeClr val="accent1">
                    <a:lumMod val="50000"/>
                  </a:schemeClr>
                </a:solidFill>
              </a:rPr>
              <a:t>bangsa</a:t>
            </a:r>
            <a:r>
              <a:rPr lang="en-US" sz="2000" dirty="0">
                <a:solidFill>
                  <a:schemeClr val="accent1">
                    <a:lumMod val="50000"/>
                  </a:schemeClr>
                </a:solidFill>
              </a:rPr>
              <a:t> Indonesia, yang </a:t>
            </a:r>
            <a:r>
              <a:rPr lang="en-US" sz="2000" dirty="0" err="1">
                <a:solidFill>
                  <a:schemeClr val="accent1">
                    <a:lumMod val="50000"/>
                  </a:schemeClr>
                </a:solidFill>
              </a:rPr>
              <a:t>membedakan</a:t>
            </a:r>
            <a:r>
              <a:rPr lang="en-US" sz="2000" dirty="0">
                <a:solidFill>
                  <a:schemeClr val="accent1">
                    <a:lumMod val="50000"/>
                  </a:schemeClr>
                </a:solidFill>
              </a:rPr>
              <a:t> </a:t>
            </a:r>
            <a:r>
              <a:rPr lang="en-US" sz="2000" dirty="0" err="1">
                <a:solidFill>
                  <a:schemeClr val="accent1">
                    <a:lumMod val="50000"/>
                  </a:schemeClr>
                </a:solidFill>
              </a:rPr>
              <a:t>bangsa</a:t>
            </a:r>
            <a:r>
              <a:rPr lang="en-US" sz="2000" dirty="0">
                <a:solidFill>
                  <a:schemeClr val="accent1">
                    <a:lumMod val="50000"/>
                  </a:schemeClr>
                </a:solidFill>
              </a:rPr>
              <a:t> Indonesia </a:t>
            </a:r>
            <a:r>
              <a:rPr lang="en-US" sz="2000" dirty="0" err="1">
                <a:solidFill>
                  <a:schemeClr val="accent1">
                    <a:lumMod val="50000"/>
                  </a:schemeClr>
                </a:solidFill>
              </a:rPr>
              <a:t>dengan</a:t>
            </a:r>
            <a:r>
              <a:rPr lang="en-US" sz="2000" dirty="0">
                <a:solidFill>
                  <a:schemeClr val="accent1">
                    <a:lumMod val="50000"/>
                  </a:schemeClr>
                </a:solidFill>
              </a:rPr>
              <a:t> </a:t>
            </a:r>
            <a:r>
              <a:rPr lang="en-US" sz="2000" dirty="0" err="1">
                <a:solidFill>
                  <a:schemeClr val="accent1">
                    <a:lumMod val="50000"/>
                  </a:schemeClr>
                </a:solidFill>
              </a:rPr>
              <a:t>bangsabangsa</a:t>
            </a:r>
            <a:r>
              <a:rPr lang="en-US" sz="2000" dirty="0">
                <a:solidFill>
                  <a:schemeClr val="accent1">
                    <a:lumMod val="50000"/>
                  </a:schemeClr>
                </a:solidFill>
              </a:rPr>
              <a:t> </a:t>
            </a:r>
            <a:r>
              <a:rPr lang="en-US" sz="2000" dirty="0" err="1">
                <a:solidFill>
                  <a:schemeClr val="accent1">
                    <a:lumMod val="50000"/>
                  </a:schemeClr>
                </a:solidFill>
              </a:rPr>
              <a:t>lainnya</a:t>
            </a:r>
            <a:r>
              <a:rPr lang="en-US" sz="2000" dirty="0">
                <a:solidFill>
                  <a:schemeClr val="accent1">
                    <a:lumMod val="50000"/>
                  </a:schemeClr>
                </a:solidFill>
              </a:rPr>
              <a:t>. </a:t>
            </a:r>
            <a:r>
              <a:rPr lang="en-US" sz="2000" dirty="0" err="1">
                <a:solidFill>
                  <a:schemeClr val="accent1">
                    <a:lumMod val="50000"/>
                  </a:schemeClr>
                </a:solidFill>
              </a:rPr>
              <a:t>Keseluruhan</a:t>
            </a:r>
            <a:r>
              <a:rPr lang="en-US" sz="2000" dirty="0">
                <a:solidFill>
                  <a:schemeClr val="accent1">
                    <a:lumMod val="50000"/>
                  </a:schemeClr>
                </a:solidFill>
              </a:rPr>
              <a:t> </a:t>
            </a:r>
            <a:r>
              <a:rPr lang="en-US" sz="2000" dirty="0" err="1">
                <a:solidFill>
                  <a:schemeClr val="accent1">
                    <a:lumMod val="50000"/>
                  </a:schemeClr>
                </a:solidFill>
              </a:rPr>
              <a:t>ciri-ciri</a:t>
            </a:r>
            <a:r>
              <a:rPr lang="en-US" sz="2000" dirty="0">
                <a:solidFill>
                  <a:schemeClr val="accent1">
                    <a:lumMod val="50000"/>
                  </a:schemeClr>
                </a:solidFill>
              </a:rPr>
              <a:t> </a:t>
            </a:r>
            <a:r>
              <a:rPr lang="en-US" sz="2000" dirty="0" err="1">
                <a:solidFill>
                  <a:schemeClr val="accent1">
                    <a:lumMod val="50000"/>
                  </a:schemeClr>
                </a:solidFill>
              </a:rPr>
              <a:t>khas</a:t>
            </a:r>
            <a:r>
              <a:rPr lang="en-US" sz="2000" dirty="0">
                <a:solidFill>
                  <a:schemeClr val="accent1">
                    <a:lumMod val="50000"/>
                  </a:schemeClr>
                </a:solidFill>
              </a:rPr>
              <a:t> </a:t>
            </a:r>
            <a:r>
              <a:rPr lang="en-US" sz="2000" dirty="0" err="1">
                <a:solidFill>
                  <a:schemeClr val="accent1">
                    <a:lumMod val="50000"/>
                  </a:schemeClr>
                </a:solidFill>
              </a:rPr>
              <a:t>bangsa</a:t>
            </a:r>
            <a:r>
              <a:rPr lang="en-US" sz="2000" dirty="0">
                <a:solidFill>
                  <a:schemeClr val="accent1">
                    <a:lumMod val="50000"/>
                  </a:schemeClr>
                </a:solidFill>
              </a:rPr>
              <a:t> Indonesia </a:t>
            </a:r>
            <a:r>
              <a:rPr lang="en-US" sz="2000" dirty="0" err="1">
                <a:solidFill>
                  <a:schemeClr val="accent1">
                    <a:lumMod val="50000"/>
                  </a:schemeClr>
                </a:solidFill>
              </a:rPr>
              <a:t>adalah</a:t>
            </a:r>
            <a:r>
              <a:rPr lang="en-US" sz="2000" dirty="0">
                <a:solidFill>
                  <a:schemeClr val="accent1">
                    <a:lumMod val="50000"/>
                  </a:schemeClr>
                </a:solidFill>
              </a:rPr>
              <a:t> </a:t>
            </a:r>
            <a:r>
              <a:rPr lang="en-US" sz="2000" dirty="0" err="1">
                <a:solidFill>
                  <a:schemeClr val="accent1">
                    <a:lumMod val="50000"/>
                  </a:schemeClr>
                </a:solidFill>
              </a:rPr>
              <a:t>pencerminan</a:t>
            </a:r>
            <a:r>
              <a:rPr lang="en-US" sz="2000" dirty="0">
                <a:solidFill>
                  <a:schemeClr val="accent1">
                    <a:lumMod val="50000"/>
                  </a:schemeClr>
                </a:solidFill>
              </a:rPr>
              <a:t> </a:t>
            </a:r>
            <a:r>
              <a:rPr lang="en-US" sz="2000" dirty="0" err="1">
                <a:solidFill>
                  <a:schemeClr val="accent1">
                    <a:lumMod val="50000"/>
                  </a:schemeClr>
                </a:solidFill>
              </a:rPr>
              <a:t>dari</a:t>
            </a:r>
            <a:r>
              <a:rPr lang="en-US" sz="2000" dirty="0">
                <a:solidFill>
                  <a:schemeClr val="accent1">
                    <a:lumMod val="50000"/>
                  </a:schemeClr>
                </a:solidFill>
              </a:rPr>
              <a:t> </a:t>
            </a:r>
            <a:r>
              <a:rPr lang="en-US" sz="2000" dirty="0" err="1">
                <a:solidFill>
                  <a:schemeClr val="accent1">
                    <a:lumMod val="50000"/>
                  </a:schemeClr>
                </a:solidFill>
              </a:rPr>
              <a:t>garis</a:t>
            </a:r>
            <a:r>
              <a:rPr lang="en-US" sz="2000" dirty="0">
                <a:solidFill>
                  <a:schemeClr val="accent1">
                    <a:lumMod val="50000"/>
                  </a:schemeClr>
                </a:solidFill>
              </a:rPr>
              <a:t> </a:t>
            </a:r>
            <a:r>
              <a:rPr lang="en-US" sz="2000" dirty="0" err="1">
                <a:solidFill>
                  <a:schemeClr val="accent1">
                    <a:lumMod val="50000"/>
                  </a:schemeClr>
                </a:solidFill>
              </a:rPr>
              <a:t>pertumbuhan</a:t>
            </a:r>
            <a:r>
              <a:rPr lang="en-US" sz="2000" dirty="0">
                <a:solidFill>
                  <a:schemeClr val="accent1">
                    <a:lumMod val="50000"/>
                  </a:schemeClr>
                </a:solidFill>
              </a:rPr>
              <a:t> </a:t>
            </a:r>
            <a:r>
              <a:rPr lang="en-US" sz="2000" dirty="0" err="1">
                <a:solidFill>
                  <a:schemeClr val="accent1">
                    <a:lumMod val="50000"/>
                  </a:schemeClr>
                </a:solidFill>
              </a:rPr>
              <a:t>dan</a:t>
            </a:r>
            <a:r>
              <a:rPr lang="en-US" sz="2000" dirty="0">
                <a:solidFill>
                  <a:schemeClr val="accent1">
                    <a:lumMod val="50000"/>
                  </a:schemeClr>
                </a:solidFill>
              </a:rPr>
              <a:t> </a:t>
            </a:r>
            <a:r>
              <a:rPr lang="en-US" sz="2000" dirty="0" err="1">
                <a:solidFill>
                  <a:schemeClr val="accent1">
                    <a:lumMod val="50000"/>
                  </a:schemeClr>
                </a:solidFill>
              </a:rPr>
              <a:t>perkembangan</a:t>
            </a:r>
            <a:r>
              <a:rPr lang="en-US" sz="2000" dirty="0">
                <a:solidFill>
                  <a:schemeClr val="accent1">
                    <a:lumMod val="50000"/>
                  </a:schemeClr>
                </a:solidFill>
              </a:rPr>
              <a:t> </a:t>
            </a:r>
            <a:r>
              <a:rPr lang="en-US" sz="2000" dirty="0" err="1">
                <a:solidFill>
                  <a:schemeClr val="accent1">
                    <a:lumMod val="50000"/>
                  </a:schemeClr>
                </a:solidFill>
              </a:rPr>
              <a:t>bangsa</a:t>
            </a:r>
            <a:r>
              <a:rPr lang="en-US" sz="2000" dirty="0">
                <a:solidFill>
                  <a:schemeClr val="accent1">
                    <a:lumMod val="50000"/>
                  </a:schemeClr>
                </a:solidFill>
              </a:rPr>
              <a:t> Indonesia </a:t>
            </a:r>
            <a:r>
              <a:rPr lang="en-US" sz="2000" dirty="0" err="1">
                <a:solidFill>
                  <a:schemeClr val="accent1">
                    <a:lumMod val="50000"/>
                  </a:schemeClr>
                </a:solidFill>
              </a:rPr>
              <a:t>sepanjang</a:t>
            </a:r>
            <a:r>
              <a:rPr lang="en-US" sz="2000" dirty="0">
                <a:solidFill>
                  <a:schemeClr val="accent1">
                    <a:lumMod val="50000"/>
                  </a:schemeClr>
                </a:solidFill>
              </a:rPr>
              <a:t> masa. </a:t>
            </a:r>
            <a:r>
              <a:rPr lang="en-US" sz="2000" dirty="0" err="1">
                <a:solidFill>
                  <a:schemeClr val="accent1">
                    <a:lumMod val="50000"/>
                  </a:schemeClr>
                </a:solidFill>
              </a:rPr>
              <a:t>Keperibadian</a:t>
            </a:r>
            <a:r>
              <a:rPr lang="en-US" sz="2000" dirty="0">
                <a:solidFill>
                  <a:schemeClr val="accent1">
                    <a:lumMod val="50000"/>
                  </a:schemeClr>
                </a:solidFill>
              </a:rPr>
              <a:t> </a:t>
            </a:r>
            <a:r>
              <a:rPr lang="en-US" sz="2000" dirty="0" err="1">
                <a:solidFill>
                  <a:schemeClr val="accent1">
                    <a:lumMod val="50000"/>
                  </a:schemeClr>
                </a:solidFill>
              </a:rPr>
              <a:t>bangsa</a:t>
            </a:r>
            <a:r>
              <a:rPr lang="en-US" sz="2000" dirty="0">
                <a:solidFill>
                  <a:schemeClr val="accent1">
                    <a:lumMod val="50000"/>
                  </a:schemeClr>
                </a:solidFill>
              </a:rPr>
              <a:t> </a:t>
            </a:r>
            <a:r>
              <a:rPr lang="en-US" sz="2000" dirty="0" err="1">
                <a:solidFill>
                  <a:schemeClr val="accent1">
                    <a:lumMod val="50000"/>
                  </a:schemeClr>
                </a:solidFill>
              </a:rPr>
              <a:t>tetap</a:t>
            </a:r>
            <a:r>
              <a:rPr lang="en-US" sz="2000" dirty="0">
                <a:solidFill>
                  <a:schemeClr val="accent1">
                    <a:lumMod val="50000"/>
                  </a:schemeClr>
                </a:solidFill>
              </a:rPr>
              <a:t> </a:t>
            </a:r>
            <a:r>
              <a:rPr lang="en-US" sz="2000" dirty="0" err="1">
                <a:solidFill>
                  <a:schemeClr val="accent1">
                    <a:lumMod val="50000"/>
                  </a:schemeClr>
                </a:solidFill>
              </a:rPr>
              <a:t>berakar</a:t>
            </a:r>
            <a:r>
              <a:rPr lang="en-US" sz="2000" dirty="0">
                <a:solidFill>
                  <a:schemeClr val="accent1">
                    <a:lumMod val="50000"/>
                  </a:schemeClr>
                </a:solidFill>
              </a:rPr>
              <a:t> </a:t>
            </a:r>
            <a:r>
              <a:rPr lang="en-US" sz="2000" dirty="0" err="1">
                <a:solidFill>
                  <a:schemeClr val="accent1">
                    <a:lumMod val="50000"/>
                  </a:schemeClr>
                </a:solidFill>
              </a:rPr>
              <a:t>dari</a:t>
            </a:r>
            <a:r>
              <a:rPr lang="en-US" sz="2000" dirty="0">
                <a:solidFill>
                  <a:schemeClr val="accent1">
                    <a:lumMod val="50000"/>
                  </a:schemeClr>
                </a:solidFill>
              </a:rPr>
              <a:t> </a:t>
            </a:r>
            <a:r>
              <a:rPr lang="en-US" sz="2000" dirty="0" err="1">
                <a:solidFill>
                  <a:schemeClr val="accent1">
                    <a:lumMod val="50000"/>
                  </a:schemeClr>
                </a:solidFill>
              </a:rPr>
              <a:t>keperibadian</a:t>
            </a:r>
            <a:r>
              <a:rPr lang="en-US" sz="2000" dirty="0">
                <a:solidFill>
                  <a:schemeClr val="accent1">
                    <a:lumMod val="50000"/>
                  </a:schemeClr>
                </a:solidFill>
              </a:rPr>
              <a:t> individual </a:t>
            </a:r>
            <a:r>
              <a:rPr lang="en-US" sz="2000" dirty="0" err="1">
                <a:solidFill>
                  <a:schemeClr val="accent1">
                    <a:lumMod val="50000"/>
                  </a:schemeClr>
                </a:solidFill>
              </a:rPr>
              <a:t>dalam</a:t>
            </a:r>
            <a:r>
              <a:rPr lang="en-US" sz="2000" dirty="0">
                <a:solidFill>
                  <a:schemeClr val="accent1">
                    <a:lumMod val="50000"/>
                  </a:schemeClr>
                </a:solidFill>
              </a:rPr>
              <a:t> </a:t>
            </a:r>
            <a:r>
              <a:rPr lang="en-US" sz="2000" dirty="0" err="1">
                <a:solidFill>
                  <a:schemeClr val="accent1">
                    <a:lumMod val="50000"/>
                  </a:schemeClr>
                </a:solidFill>
              </a:rPr>
              <a:t>masyarakat</a:t>
            </a:r>
            <a:r>
              <a:rPr lang="en-US" sz="2000" dirty="0">
                <a:solidFill>
                  <a:schemeClr val="accent1">
                    <a:lumMod val="50000"/>
                  </a:schemeClr>
                </a:solidFill>
              </a:rPr>
              <a:t> yang </a:t>
            </a:r>
            <a:r>
              <a:rPr lang="en-US" sz="2000" dirty="0" err="1">
                <a:solidFill>
                  <a:schemeClr val="accent1">
                    <a:lumMod val="50000"/>
                  </a:schemeClr>
                </a:solidFill>
              </a:rPr>
              <a:t>pancasilais</a:t>
            </a:r>
            <a:r>
              <a:rPr lang="en-US" sz="2000" dirty="0">
                <a:solidFill>
                  <a:schemeClr val="accent1">
                    <a:lumMod val="50000"/>
                  </a:schemeClr>
                </a:solidFill>
              </a:rPr>
              <a:t> </a:t>
            </a:r>
            <a:r>
              <a:rPr lang="en-US" sz="2000" dirty="0" err="1">
                <a:solidFill>
                  <a:schemeClr val="accent1">
                    <a:lumMod val="50000"/>
                  </a:schemeClr>
                </a:solidFill>
              </a:rPr>
              <a:t>serta</a:t>
            </a:r>
            <a:r>
              <a:rPr lang="en-US" sz="2000" dirty="0">
                <a:solidFill>
                  <a:schemeClr val="accent1">
                    <a:lumMod val="50000"/>
                  </a:schemeClr>
                </a:solidFill>
              </a:rPr>
              <a:t> </a:t>
            </a:r>
            <a:r>
              <a:rPr lang="en-US" sz="2000" dirty="0" err="1">
                <a:solidFill>
                  <a:schemeClr val="accent1">
                    <a:lumMod val="50000"/>
                  </a:schemeClr>
                </a:solidFill>
              </a:rPr>
              <a:t>gagasan-gagasan</a:t>
            </a:r>
            <a:r>
              <a:rPr lang="en-US" sz="2000" dirty="0">
                <a:solidFill>
                  <a:schemeClr val="accent1">
                    <a:lumMod val="50000"/>
                  </a:schemeClr>
                </a:solidFill>
              </a:rPr>
              <a:t> </a:t>
            </a:r>
            <a:r>
              <a:rPr lang="en-US" sz="2000" dirty="0" err="1">
                <a:solidFill>
                  <a:schemeClr val="accent1">
                    <a:lumMod val="50000"/>
                  </a:schemeClr>
                </a:solidFill>
              </a:rPr>
              <a:t>besar</a:t>
            </a:r>
            <a:r>
              <a:rPr lang="en-US" sz="2000" dirty="0">
                <a:solidFill>
                  <a:schemeClr val="accent1">
                    <a:lumMod val="50000"/>
                  </a:schemeClr>
                </a:solidFill>
              </a:rPr>
              <a:t> yang </a:t>
            </a:r>
            <a:r>
              <a:rPr lang="en-US" sz="2000" dirty="0" err="1">
                <a:solidFill>
                  <a:schemeClr val="accent1">
                    <a:lumMod val="50000"/>
                  </a:schemeClr>
                </a:solidFill>
              </a:rPr>
              <a:t>tumbuh</a:t>
            </a:r>
            <a:r>
              <a:rPr lang="en-US" sz="2000" dirty="0">
                <a:solidFill>
                  <a:schemeClr val="accent1">
                    <a:lumMod val="50000"/>
                  </a:schemeClr>
                </a:solidFill>
              </a:rPr>
              <a:t> </a:t>
            </a:r>
            <a:r>
              <a:rPr lang="en-US" sz="2000" dirty="0" err="1">
                <a:solidFill>
                  <a:schemeClr val="accent1">
                    <a:lumMod val="50000"/>
                  </a:schemeClr>
                </a:solidFill>
              </a:rPr>
              <a:t>dan</a:t>
            </a:r>
            <a:r>
              <a:rPr lang="en-US" sz="2000" dirty="0">
                <a:solidFill>
                  <a:schemeClr val="accent1">
                    <a:lumMod val="50000"/>
                  </a:schemeClr>
                </a:solidFill>
              </a:rPr>
              <a:t> </a:t>
            </a:r>
            <a:r>
              <a:rPr lang="en-US" sz="2000" dirty="0" err="1">
                <a:solidFill>
                  <a:schemeClr val="accent1">
                    <a:lumMod val="50000"/>
                  </a:schemeClr>
                </a:solidFill>
              </a:rPr>
              <a:t>sejalan</a:t>
            </a:r>
            <a:r>
              <a:rPr lang="en-US" sz="2000" dirty="0">
                <a:solidFill>
                  <a:schemeClr val="accent1">
                    <a:lumMod val="50000"/>
                  </a:schemeClr>
                </a:solidFill>
              </a:rPr>
              <a:t> </a:t>
            </a:r>
            <a:r>
              <a:rPr lang="en-US" sz="2000" dirty="0" err="1">
                <a:solidFill>
                  <a:schemeClr val="accent1">
                    <a:lumMod val="50000"/>
                  </a:schemeClr>
                </a:solidFill>
              </a:rPr>
              <a:t>dengan</a:t>
            </a:r>
            <a:r>
              <a:rPr lang="en-US" sz="2000" dirty="0">
                <a:solidFill>
                  <a:schemeClr val="accent1">
                    <a:lumMod val="50000"/>
                  </a:schemeClr>
                </a:solidFill>
              </a:rPr>
              <a:t> </a:t>
            </a:r>
            <a:r>
              <a:rPr lang="en-US" sz="2000" dirty="0" err="1">
                <a:solidFill>
                  <a:schemeClr val="accent1">
                    <a:lumMod val="50000"/>
                  </a:schemeClr>
                </a:solidFill>
              </a:rPr>
              <a:t>filsafat</a:t>
            </a:r>
            <a:r>
              <a:rPr lang="en-US" sz="2000" dirty="0">
                <a:solidFill>
                  <a:schemeClr val="accent1">
                    <a:lumMod val="50000"/>
                  </a:schemeClr>
                </a:solidFill>
              </a:rPr>
              <a:t> Pancasila.</a:t>
            </a:r>
          </a:p>
        </p:txBody>
      </p:sp>
      <p:sp>
        <p:nvSpPr>
          <p:cNvPr id="6" name="Date Placeholder 5"/>
          <p:cNvSpPr>
            <a:spLocks noGrp="1"/>
          </p:cNvSpPr>
          <p:nvPr>
            <p:ph type="dt" sz="half" idx="10"/>
          </p:nvPr>
        </p:nvSpPr>
        <p:spPr/>
        <p:txBody>
          <a:bodyPr/>
          <a:lstStyle/>
          <a:p>
            <a:fld id="{7AB959A2-7832-4623-9AB9-9E62AC534982}" type="datetime1">
              <a:rPr lang="en-US" smtClean="0"/>
              <a:t>6/8/2020</a:t>
            </a:fld>
            <a:endParaRPr lang="en-US"/>
          </a:p>
        </p:txBody>
      </p:sp>
      <p:sp>
        <p:nvSpPr>
          <p:cNvPr id="10" name="Footer Placeholder 9"/>
          <p:cNvSpPr>
            <a:spLocks noGrp="1"/>
          </p:cNvSpPr>
          <p:nvPr>
            <p:ph type="ftr" sz="quarter" idx="11"/>
          </p:nvPr>
        </p:nvSpPr>
        <p:spPr/>
        <p:txBody>
          <a:bodyPr/>
          <a:lstStyle/>
          <a:p>
            <a:r>
              <a:rPr lang="en-US" smtClean="0"/>
              <a:t>Materi Pancasila, By Tatik Rohmawati, S.IP.,M.Si</a:t>
            </a:r>
            <a:endParaRPr lang="en-US"/>
          </a:p>
        </p:txBody>
      </p:sp>
      <p:sp>
        <p:nvSpPr>
          <p:cNvPr id="11" name="Slide Number Placeholder 10"/>
          <p:cNvSpPr>
            <a:spLocks noGrp="1"/>
          </p:cNvSpPr>
          <p:nvPr>
            <p:ph type="sldNum" sz="quarter" idx="12"/>
          </p:nvPr>
        </p:nvSpPr>
        <p:spPr/>
        <p:txBody>
          <a:bodyPr/>
          <a:lstStyle/>
          <a:p>
            <a:fld id="{2A3602A1-AB26-4BE7-B57F-2024E4B3B27A}" type="slidenum">
              <a:rPr lang="en-US" smtClean="0"/>
              <a:t>7</a:t>
            </a:fld>
            <a:endParaRPr lang="en-US"/>
          </a:p>
        </p:txBody>
      </p:sp>
    </p:spTree>
    <p:extLst>
      <p:ext uri="{BB962C8B-B14F-4D97-AF65-F5344CB8AC3E}">
        <p14:creationId xmlns:p14="http://schemas.microsoft.com/office/powerpoint/2010/main" val="334837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arn(inVertical)">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337930"/>
            <a:ext cx="10058400" cy="840585"/>
          </a:xfrm>
        </p:spPr>
        <p:txBody>
          <a:bodyPr>
            <a:noAutofit/>
          </a:bodyPr>
          <a:lstStyle/>
          <a:p>
            <a:r>
              <a:rPr lang="id-ID" sz="3600" b="1" dirty="0"/>
              <a:t>Bukti </a:t>
            </a:r>
            <a:r>
              <a:rPr lang="en-US" sz="3600" b="1" dirty="0"/>
              <a:t> Pancasila </a:t>
            </a:r>
            <a:r>
              <a:rPr lang="en-US" sz="3600" b="1" dirty="0" err="1"/>
              <a:t>Sebagai</a:t>
            </a:r>
            <a:r>
              <a:rPr lang="en-US" sz="3600" b="1" dirty="0"/>
              <a:t> </a:t>
            </a:r>
            <a:r>
              <a:rPr lang="en-US" sz="3600" b="1" dirty="0" err="1"/>
              <a:t>Dasar</a:t>
            </a:r>
            <a:r>
              <a:rPr lang="en-US" sz="3600" b="1" dirty="0"/>
              <a:t> </a:t>
            </a:r>
            <a:r>
              <a:rPr lang="en-US" sz="3600" b="1" dirty="0" err="1"/>
              <a:t>Falsafah</a:t>
            </a:r>
            <a:r>
              <a:rPr lang="en-US" sz="3600" b="1" dirty="0"/>
              <a:t> Negara Indonesia</a:t>
            </a:r>
          </a:p>
        </p:txBody>
      </p:sp>
      <p:sp>
        <p:nvSpPr>
          <p:cNvPr id="3" name="Content Placeholder 2"/>
          <p:cNvSpPr>
            <a:spLocks noGrp="1"/>
          </p:cNvSpPr>
          <p:nvPr>
            <p:ph idx="1"/>
          </p:nvPr>
        </p:nvSpPr>
        <p:spPr>
          <a:xfrm>
            <a:off x="1069848" y="1910701"/>
            <a:ext cx="10058400" cy="4609369"/>
          </a:xfrm>
        </p:spPr>
        <p:txBody>
          <a:bodyPr>
            <a:normAutofit/>
          </a:bodyPr>
          <a:lstStyle/>
          <a:p>
            <a:pPr marL="0" indent="0">
              <a:lnSpc>
                <a:spcPct val="150000"/>
              </a:lnSpc>
              <a:spcBef>
                <a:spcPts val="600"/>
              </a:spcBef>
              <a:buNone/>
            </a:pPr>
            <a:r>
              <a:rPr lang="en-US" dirty="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3355" y="3682780"/>
            <a:ext cx="2357594" cy="3017520"/>
          </a:xfrm>
          <a:prstGeom prst="rect">
            <a:avLst/>
          </a:prstGeom>
        </p:spPr>
      </p:pic>
      <p:cxnSp>
        <p:nvCxnSpPr>
          <p:cNvPr id="5" name="Straight Connector 4">
            <a:extLst>
              <a:ext uri="{FF2B5EF4-FFF2-40B4-BE49-F238E27FC236}">
                <a16:creationId xmlns:a16="http://schemas.microsoft.com/office/drawing/2014/main" xmlns="" id="{B999B108-A59C-41FB-ACA7-7750BBF5F7FE}"/>
              </a:ext>
            </a:extLst>
          </p:cNvPr>
          <p:cNvCxnSpPr>
            <a:cxnSpLocks/>
          </p:cNvCxnSpPr>
          <p:nvPr/>
        </p:nvCxnSpPr>
        <p:spPr>
          <a:xfrm>
            <a:off x="1069848" y="1308655"/>
            <a:ext cx="990857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xmlns="" id="{E6DFBA47-B853-46D7-9FF3-FB7EBE180761}"/>
              </a:ext>
            </a:extLst>
          </p:cNvPr>
          <p:cNvSpPr/>
          <p:nvPr/>
        </p:nvSpPr>
        <p:spPr>
          <a:xfrm>
            <a:off x="1425546" y="1611140"/>
            <a:ext cx="8191956" cy="1145312"/>
          </a:xfrm>
          <a:prstGeom prst="rect">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err="1">
                <a:solidFill>
                  <a:schemeClr val="accent1">
                    <a:lumMod val="50000"/>
                  </a:schemeClr>
                </a:solidFill>
              </a:rPr>
              <a:t>Falsafah</a:t>
            </a:r>
            <a:r>
              <a:rPr lang="en-US" dirty="0">
                <a:solidFill>
                  <a:schemeClr val="accent1">
                    <a:lumMod val="50000"/>
                  </a:schemeClr>
                </a:solidFill>
              </a:rPr>
              <a:t> Pancasila </a:t>
            </a:r>
            <a:r>
              <a:rPr lang="en-US" dirty="0" err="1">
                <a:solidFill>
                  <a:schemeClr val="accent1">
                    <a:lumMod val="50000"/>
                  </a:schemeClr>
                </a:solidFill>
              </a:rPr>
              <a:t>sebagai</a:t>
            </a:r>
            <a:r>
              <a:rPr lang="en-US" dirty="0">
                <a:solidFill>
                  <a:schemeClr val="accent1">
                    <a:lumMod val="50000"/>
                  </a:schemeClr>
                </a:solidFill>
              </a:rPr>
              <a:t> </a:t>
            </a:r>
            <a:r>
              <a:rPr lang="en-US" dirty="0" err="1">
                <a:solidFill>
                  <a:schemeClr val="accent1">
                    <a:lumMod val="50000"/>
                  </a:schemeClr>
                </a:solidFill>
              </a:rPr>
              <a:t>dasar</a:t>
            </a:r>
            <a:r>
              <a:rPr lang="en-US" dirty="0">
                <a:solidFill>
                  <a:schemeClr val="accent1">
                    <a:lumMod val="50000"/>
                  </a:schemeClr>
                </a:solidFill>
              </a:rPr>
              <a:t> </a:t>
            </a:r>
            <a:r>
              <a:rPr lang="en-US" dirty="0" err="1">
                <a:solidFill>
                  <a:schemeClr val="accent1">
                    <a:lumMod val="50000"/>
                  </a:schemeClr>
                </a:solidFill>
              </a:rPr>
              <a:t>falsafah</a:t>
            </a:r>
            <a:r>
              <a:rPr lang="en-US" dirty="0">
                <a:solidFill>
                  <a:schemeClr val="accent1">
                    <a:lumMod val="50000"/>
                  </a:schemeClr>
                </a:solidFill>
              </a:rPr>
              <a:t> </a:t>
            </a:r>
            <a:r>
              <a:rPr lang="en-US" dirty="0" err="1">
                <a:solidFill>
                  <a:schemeClr val="accent1">
                    <a:lumMod val="50000"/>
                  </a:schemeClr>
                </a:solidFill>
              </a:rPr>
              <a:t>negara</a:t>
            </a:r>
            <a:r>
              <a:rPr lang="en-US" dirty="0">
                <a:solidFill>
                  <a:schemeClr val="accent1">
                    <a:lumMod val="50000"/>
                  </a:schemeClr>
                </a:solidFill>
              </a:rPr>
              <a:t> Indonesia, </a:t>
            </a:r>
            <a:r>
              <a:rPr lang="en-US" dirty="0" err="1">
                <a:solidFill>
                  <a:schemeClr val="accent1">
                    <a:lumMod val="50000"/>
                  </a:schemeClr>
                </a:solidFill>
              </a:rPr>
              <a:t>dapatlah</a:t>
            </a:r>
            <a:r>
              <a:rPr lang="en-US" dirty="0">
                <a:solidFill>
                  <a:schemeClr val="accent1">
                    <a:lumMod val="50000"/>
                  </a:schemeClr>
                </a:solidFill>
              </a:rPr>
              <a:t> </a:t>
            </a:r>
            <a:r>
              <a:rPr lang="en-US" dirty="0" err="1">
                <a:solidFill>
                  <a:schemeClr val="accent1">
                    <a:lumMod val="50000"/>
                  </a:schemeClr>
                </a:solidFill>
              </a:rPr>
              <a:t>kita</a:t>
            </a:r>
            <a:r>
              <a:rPr lang="en-US" dirty="0">
                <a:solidFill>
                  <a:schemeClr val="accent1">
                    <a:lumMod val="50000"/>
                  </a:schemeClr>
                </a:solidFill>
              </a:rPr>
              <a:t> </a:t>
            </a:r>
            <a:r>
              <a:rPr lang="en-US" dirty="0" err="1">
                <a:solidFill>
                  <a:schemeClr val="accent1">
                    <a:lumMod val="50000"/>
                  </a:schemeClr>
                </a:solidFill>
              </a:rPr>
              <a:t>temukan</a:t>
            </a:r>
            <a:r>
              <a:rPr lang="en-US" dirty="0">
                <a:solidFill>
                  <a:schemeClr val="accent1">
                    <a:lumMod val="50000"/>
                  </a:schemeClr>
                </a:solidFill>
              </a:rPr>
              <a:t> </a:t>
            </a:r>
            <a:r>
              <a:rPr lang="en-US" dirty="0" err="1">
                <a:solidFill>
                  <a:schemeClr val="accent1">
                    <a:lumMod val="50000"/>
                  </a:schemeClr>
                </a:solidFill>
              </a:rPr>
              <a:t>dalam</a:t>
            </a:r>
            <a:r>
              <a:rPr lang="en-US" dirty="0">
                <a:solidFill>
                  <a:schemeClr val="accent1">
                    <a:lumMod val="50000"/>
                  </a:schemeClr>
                </a:solidFill>
              </a:rPr>
              <a:t> </a:t>
            </a:r>
            <a:r>
              <a:rPr lang="en-US" dirty="0" err="1">
                <a:solidFill>
                  <a:schemeClr val="accent1">
                    <a:lumMod val="50000"/>
                  </a:schemeClr>
                </a:solidFill>
              </a:rPr>
              <a:t>beberapa</a:t>
            </a:r>
            <a:r>
              <a:rPr lang="en-US" dirty="0">
                <a:solidFill>
                  <a:schemeClr val="accent1">
                    <a:lumMod val="50000"/>
                  </a:schemeClr>
                </a:solidFill>
              </a:rPr>
              <a:t> </a:t>
            </a:r>
            <a:r>
              <a:rPr lang="en-US" dirty="0" err="1">
                <a:solidFill>
                  <a:schemeClr val="accent1">
                    <a:lumMod val="50000"/>
                  </a:schemeClr>
                </a:solidFill>
              </a:rPr>
              <a:t>dokumen</a:t>
            </a:r>
            <a:r>
              <a:rPr lang="en-US" dirty="0">
                <a:solidFill>
                  <a:schemeClr val="accent1">
                    <a:lumMod val="50000"/>
                  </a:schemeClr>
                </a:solidFill>
              </a:rPr>
              <a:t> </a:t>
            </a:r>
            <a:r>
              <a:rPr lang="en-US" dirty="0" err="1">
                <a:solidFill>
                  <a:schemeClr val="accent1">
                    <a:lumMod val="50000"/>
                  </a:schemeClr>
                </a:solidFill>
              </a:rPr>
              <a:t>historis</a:t>
            </a:r>
            <a:r>
              <a:rPr lang="en-US" dirty="0">
                <a:solidFill>
                  <a:schemeClr val="accent1">
                    <a:lumMod val="50000"/>
                  </a:schemeClr>
                </a:solidFill>
              </a:rPr>
              <a:t> </a:t>
            </a:r>
            <a:r>
              <a:rPr lang="en-US" dirty="0" err="1">
                <a:solidFill>
                  <a:schemeClr val="accent1">
                    <a:lumMod val="50000"/>
                  </a:schemeClr>
                </a:solidFill>
              </a:rPr>
              <a:t>dan</a:t>
            </a:r>
            <a:r>
              <a:rPr lang="en-US" dirty="0">
                <a:solidFill>
                  <a:schemeClr val="accent1">
                    <a:lumMod val="50000"/>
                  </a:schemeClr>
                </a:solidFill>
              </a:rPr>
              <a:t> di </a:t>
            </a:r>
            <a:r>
              <a:rPr lang="en-US" dirty="0" err="1">
                <a:solidFill>
                  <a:schemeClr val="accent1">
                    <a:lumMod val="50000"/>
                  </a:schemeClr>
                </a:solidFill>
              </a:rPr>
              <a:t>dalam</a:t>
            </a:r>
            <a:r>
              <a:rPr lang="en-US" dirty="0">
                <a:solidFill>
                  <a:schemeClr val="accent1">
                    <a:lumMod val="50000"/>
                  </a:schemeClr>
                </a:solidFill>
              </a:rPr>
              <a:t> </a:t>
            </a:r>
            <a:r>
              <a:rPr lang="en-US" dirty="0" err="1">
                <a:solidFill>
                  <a:schemeClr val="accent1">
                    <a:lumMod val="50000"/>
                  </a:schemeClr>
                </a:solidFill>
              </a:rPr>
              <a:t>perundang-undangan</a:t>
            </a:r>
            <a:r>
              <a:rPr lang="en-US" dirty="0">
                <a:solidFill>
                  <a:schemeClr val="accent1">
                    <a:lumMod val="50000"/>
                  </a:schemeClr>
                </a:solidFill>
              </a:rPr>
              <a:t> </a:t>
            </a:r>
            <a:r>
              <a:rPr lang="en-US" dirty="0" err="1">
                <a:solidFill>
                  <a:schemeClr val="accent1">
                    <a:lumMod val="50000"/>
                  </a:schemeClr>
                </a:solidFill>
              </a:rPr>
              <a:t>negara</a:t>
            </a:r>
            <a:r>
              <a:rPr lang="en-US" dirty="0">
                <a:solidFill>
                  <a:schemeClr val="accent1">
                    <a:lumMod val="50000"/>
                  </a:schemeClr>
                </a:solidFill>
              </a:rPr>
              <a:t> Indonesia </a:t>
            </a:r>
            <a:r>
              <a:rPr lang="en-US" dirty="0" err="1">
                <a:solidFill>
                  <a:schemeClr val="accent1">
                    <a:lumMod val="50000"/>
                  </a:schemeClr>
                </a:solidFill>
              </a:rPr>
              <a:t>seperti</a:t>
            </a:r>
            <a:r>
              <a:rPr lang="en-US" dirty="0">
                <a:solidFill>
                  <a:schemeClr val="accent1">
                    <a:lumMod val="50000"/>
                  </a:schemeClr>
                </a:solidFill>
              </a:rPr>
              <a:t> di </a:t>
            </a:r>
            <a:r>
              <a:rPr lang="en-US" dirty="0" err="1">
                <a:solidFill>
                  <a:schemeClr val="accent1">
                    <a:lumMod val="50000"/>
                  </a:schemeClr>
                </a:solidFill>
              </a:rPr>
              <a:t>bawah</a:t>
            </a:r>
            <a:r>
              <a:rPr lang="en-US" dirty="0">
                <a:solidFill>
                  <a:schemeClr val="accent1">
                    <a:lumMod val="50000"/>
                  </a:schemeClr>
                </a:solidFill>
              </a:rPr>
              <a:t> </a:t>
            </a:r>
            <a:r>
              <a:rPr lang="en-US" dirty="0" err="1">
                <a:solidFill>
                  <a:schemeClr val="accent1">
                    <a:lumMod val="50000"/>
                  </a:schemeClr>
                </a:solidFill>
              </a:rPr>
              <a:t>ini</a:t>
            </a:r>
            <a:r>
              <a:rPr lang="en-US" dirty="0">
                <a:solidFill>
                  <a:schemeClr val="accent1">
                    <a:lumMod val="50000"/>
                  </a:schemeClr>
                </a:solidFill>
              </a:rPr>
              <a:t> </a:t>
            </a:r>
            <a:endParaRPr lang="en-US" sz="2000" dirty="0">
              <a:solidFill>
                <a:schemeClr val="accent1">
                  <a:lumMod val="50000"/>
                </a:schemeClr>
              </a:solidFill>
            </a:endParaRPr>
          </a:p>
        </p:txBody>
      </p:sp>
      <p:sp>
        <p:nvSpPr>
          <p:cNvPr id="6" name="Arrow: Striped Right 5">
            <a:extLst>
              <a:ext uri="{FF2B5EF4-FFF2-40B4-BE49-F238E27FC236}">
                <a16:creationId xmlns:a16="http://schemas.microsoft.com/office/drawing/2014/main" xmlns="" id="{5D5B7D45-3DDB-4E42-B0E9-4C9AA9737D01}"/>
              </a:ext>
            </a:extLst>
          </p:cNvPr>
          <p:cNvSpPr/>
          <p:nvPr/>
        </p:nvSpPr>
        <p:spPr>
          <a:xfrm>
            <a:off x="1425546" y="2989428"/>
            <a:ext cx="503583" cy="524390"/>
          </a:xfrm>
          <a:prstGeom prst="stripedRigh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DD77ABCE-6923-416E-9162-BBF85724060F}"/>
              </a:ext>
            </a:extLst>
          </p:cNvPr>
          <p:cNvSpPr/>
          <p:nvPr/>
        </p:nvSpPr>
        <p:spPr>
          <a:xfrm>
            <a:off x="4670127" y="2965925"/>
            <a:ext cx="248786" cy="463075"/>
          </a:xfrm>
          <a:prstGeom prst="rect">
            <a:avLst/>
          </a:prstGeom>
        </p:spPr>
        <p:txBody>
          <a:bodyPr wrap="none">
            <a:spAutoFit/>
          </a:bodyPr>
          <a:lstStyle/>
          <a:p>
            <a:pPr marR="0" lvl="0" algn="just">
              <a:lnSpc>
                <a:spcPct val="150000"/>
              </a:lnSpc>
              <a:spcBef>
                <a:spcPts val="0"/>
              </a:spcBef>
              <a:spcAft>
                <a:spcPts val="1000"/>
              </a:spcAft>
            </a:pPr>
            <a:r>
              <a:rPr lang="en-US" dirty="0">
                <a:latin typeface="Arial" panose="020B0604020202020204" pitchFamily="34"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Arrow: Striped Right 12">
            <a:extLst>
              <a:ext uri="{FF2B5EF4-FFF2-40B4-BE49-F238E27FC236}">
                <a16:creationId xmlns:a16="http://schemas.microsoft.com/office/drawing/2014/main" xmlns="" id="{BFF06AED-7336-4576-B46A-7103DB98FBB0}"/>
              </a:ext>
            </a:extLst>
          </p:cNvPr>
          <p:cNvSpPr/>
          <p:nvPr/>
        </p:nvSpPr>
        <p:spPr>
          <a:xfrm>
            <a:off x="2747494" y="3779932"/>
            <a:ext cx="503583" cy="524390"/>
          </a:xfrm>
          <a:prstGeom prst="stripedRigh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Striped Right 13">
            <a:extLst>
              <a:ext uri="{FF2B5EF4-FFF2-40B4-BE49-F238E27FC236}">
                <a16:creationId xmlns:a16="http://schemas.microsoft.com/office/drawing/2014/main" xmlns="" id="{02A6B097-EDB6-456A-AF1C-AAB6C66936F1}"/>
              </a:ext>
            </a:extLst>
          </p:cNvPr>
          <p:cNvSpPr/>
          <p:nvPr/>
        </p:nvSpPr>
        <p:spPr>
          <a:xfrm>
            <a:off x="1362070" y="4541000"/>
            <a:ext cx="503583" cy="524390"/>
          </a:xfrm>
          <a:prstGeom prst="stripedRigh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Striped Right 14">
            <a:extLst>
              <a:ext uri="{FF2B5EF4-FFF2-40B4-BE49-F238E27FC236}">
                <a16:creationId xmlns:a16="http://schemas.microsoft.com/office/drawing/2014/main" xmlns="" id="{7426D61C-02B5-4F0B-A69D-B8D2DF88B2F7}"/>
              </a:ext>
            </a:extLst>
          </p:cNvPr>
          <p:cNvSpPr/>
          <p:nvPr/>
        </p:nvSpPr>
        <p:spPr>
          <a:xfrm>
            <a:off x="2690412" y="5636910"/>
            <a:ext cx="503583" cy="524390"/>
          </a:xfrm>
          <a:prstGeom prst="stripedRigh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xmlns="" id="{D560950D-84FB-4D05-A445-9273CA292B09}"/>
              </a:ext>
            </a:extLst>
          </p:cNvPr>
          <p:cNvSpPr/>
          <p:nvPr/>
        </p:nvSpPr>
        <p:spPr>
          <a:xfrm>
            <a:off x="3061252" y="5549345"/>
            <a:ext cx="6096000" cy="463075"/>
          </a:xfrm>
          <a:prstGeom prst="rect">
            <a:avLst/>
          </a:prstGeom>
        </p:spPr>
        <p:txBody>
          <a:bodyPr>
            <a:spAutoFit/>
          </a:bodyPr>
          <a:lstStyle/>
          <a:p>
            <a:pPr marR="0" lvl="0" algn="just">
              <a:lnSpc>
                <a:spcPct val="150000"/>
              </a:lnSpc>
              <a:spcBef>
                <a:spcPts val="0"/>
              </a:spcBef>
              <a:spcAft>
                <a:spcPts val="1000"/>
              </a:spcAft>
            </a:pPr>
            <a:r>
              <a:rPr lang="en-US" dirty="0">
                <a:latin typeface="Arial" panose="020B0604020202020204" pitchFamily="34"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tangle 20">
            <a:extLst>
              <a:ext uri="{FF2B5EF4-FFF2-40B4-BE49-F238E27FC236}">
                <a16:creationId xmlns:a16="http://schemas.microsoft.com/office/drawing/2014/main" xmlns="" id="{55121929-2E4A-4907-83F9-AD245E0D2A05}"/>
              </a:ext>
            </a:extLst>
          </p:cNvPr>
          <p:cNvSpPr/>
          <p:nvPr/>
        </p:nvSpPr>
        <p:spPr>
          <a:xfrm>
            <a:off x="2434995" y="3057994"/>
            <a:ext cx="5362245" cy="486087"/>
          </a:xfrm>
          <a:prstGeom prst="rect">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Dalam</a:t>
            </a:r>
            <a:r>
              <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Pidato</a:t>
            </a:r>
            <a:r>
              <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Ir. </a:t>
            </a:r>
            <a:r>
              <a:rPr lang="en-US" sz="2000"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Soekarno</a:t>
            </a:r>
            <a:r>
              <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tanggal</a:t>
            </a:r>
            <a:r>
              <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1 </a:t>
            </a:r>
            <a:r>
              <a:rPr lang="en-US" sz="2000"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Juni</a:t>
            </a:r>
            <a:r>
              <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1945</a:t>
            </a:r>
            <a:endParaRPr lang="en-US" sz="20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22" name="Rectangle 21">
            <a:extLst>
              <a:ext uri="{FF2B5EF4-FFF2-40B4-BE49-F238E27FC236}">
                <a16:creationId xmlns:a16="http://schemas.microsoft.com/office/drawing/2014/main" xmlns="" id="{D36CB9F2-5441-4DED-B652-D562D2019E46}"/>
              </a:ext>
            </a:extLst>
          </p:cNvPr>
          <p:cNvSpPr/>
          <p:nvPr/>
        </p:nvSpPr>
        <p:spPr>
          <a:xfrm>
            <a:off x="3582637" y="3687786"/>
            <a:ext cx="5918951" cy="686517"/>
          </a:xfrm>
          <a:prstGeom prst="rect">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2000"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Dalam</a:t>
            </a:r>
            <a:r>
              <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naskah</a:t>
            </a:r>
            <a:r>
              <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Pembukaan</a:t>
            </a:r>
            <a:r>
              <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UUD </a:t>
            </a:r>
            <a:r>
              <a:rPr lang="en-US" sz="2000"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Proklamasi</a:t>
            </a:r>
            <a:r>
              <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1945, </a:t>
            </a:r>
            <a:r>
              <a:rPr lang="en-US" sz="2000"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alinea</a:t>
            </a:r>
            <a:r>
              <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IV.</a:t>
            </a:r>
            <a:endParaRPr lang="en-US" sz="2000"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algn="ctr"/>
            <a:endParaRPr lang="en-US" sz="20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23" name="Rectangle 22">
            <a:extLst>
              <a:ext uri="{FF2B5EF4-FFF2-40B4-BE49-F238E27FC236}">
                <a16:creationId xmlns:a16="http://schemas.microsoft.com/office/drawing/2014/main" xmlns="" id="{D0A8CFED-14B0-47A9-9BAE-26997647071F}"/>
              </a:ext>
            </a:extLst>
          </p:cNvPr>
          <p:cNvSpPr/>
          <p:nvPr/>
        </p:nvSpPr>
        <p:spPr>
          <a:xfrm>
            <a:off x="2477744" y="4517236"/>
            <a:ext cx="5447056" cy="820113"/>
          </a:xfrm>
          <a:prstGeom prst="rect">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Dalam</a:t>
            </a:r>
            <a:r>
              <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Mukadimah</a:t>
            </a:r>
            <a:r>
              <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UUD </a:t>
            </a:r>
            <a:r>
              <a:rPr lang="en-US" sz="2000"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Sementara</a:t>
            </a:r>
            <a:r>
              <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Republik</a:t>
            </a:r>
            <a:r>
              <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Indonesia (UUDS RI) </a:t>
            </a:r>
            <a:r>
              <a:rPr lang="en-US" sz="2000"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tanggal</a:t>
            </a:r>
            <a:r>
              <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17 </a:t>
            </a:r>
            <a:r>
              <a:rPr lang="en-US" sz="2000"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Agustus</a:t>
            </a:r>
            <a:r>
              <a:rPr lang="en-US" sz="20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1950.</a:t>
            </a:r>
            <a:endParaRPr lang="en-US" sz="2000"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algn="ctr"/>
            <a:endParaRPr lang="en-US" sz="20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24" name="Rectangle 23">
            <a:extLst>
              <a:ext uri="{FF2B5EF4-FFF2-40B4-BE49-F238E27FC236}">
                <a16:creationId xmlns:a16="http://schemas.microsoft.com/office/drawing/2014/main" xmlns="" id="{9B6CB889-57B6-48C3-AA7B-34B7499764B8}"/>
              </a:ext>
            </a:extLst>
          </p:cNvPr>
          <p:cNvSpPr/>
          <p:nvPr/>
        </p:nvSpPr>
        <p:spPr>
          <a:xfrm>
            <a:off x="3582637" y="5583892"/>
            <a:ext cx="5918951" cy="874924"/>
          </a:xfrm>
          <a:prstGeom prst="rect">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just">
              <a:lnSpc>
                <a:spcPct val="150000"/>
              </a:lnSpc>
              <a:spcBef>
                <a:spcPts val="0"/>
              </a:spcBef>
              <a:spcAft>
                <a:spcPts val="1000"/>
              </a:spcAft>
            </a:pPr>
            <a:r>
              <a:rPr lang="en-US" sz="200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Dalam Pembukaan UUD 1945, alinea IV setelah Dekrit Presiden RI tanggal   5 Juli 1959.</a:t>
            </a:r>
            <a:endParaRPr lang="en-US" sz="2000"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Date Placeholder 6"/>
          <p:cNvSpPr>
            <a:spLocks noGrp="1"/>
          </p:cNvSpPr>
          <p:nvPr>
            <p:ph type="dt" sz="half" idx="10"/>
          </p:nvPr>
        </p:nvSpPr>
        <p:spPr/>
        <p:txBody>
          <a:bodyPr/>
          <a:lstStyle/>
          <a:p>
            <a:fld id="{19F3008B-A795-4650-9674-23096320DB89}" type="datetime1">
              <a:rPr lang="en-US" smtClean="0"/>
              <a:t>6/8/2020</a:t>
            </a:fld>
            <a:endParaRPr lang="en-US"/>
          </a:p>
        </p:txBody>
      </p:sp>
      <p:sp>
        <p:nvSpPr>
          <p:cNvPr id="8" name="Footer Placeholder 7"/>
          <p:cNvSpPr>
            <a:spLocks noGrp="1"/>
          </p:cNvSpPr>
          <p:nvPr>
            <p:ph type="ftr" sz="quarter" idx="11"/>
          </p:nvPr>
        </p:nvSpPr>
        <p:spPr/>
        <p:txBody>
          <a:bodyPr/>
          <a:lstStyle/>
          <a:p>
            <a:r>
              <a:rPr lang="en-US" smtClean="0"/>
              <a:t>Materi Pancasila, By Tatik Rohmawati, S.IP.,M.Si</a:t>
            </a:r>
            <a:endParaRPr lang="en-US"/>
          </a:p>
        </p:txBody>
      </p:sp>
      <p:sp>
        <p:nvSpPr>
          <p:cNvPr id="11" name="Slide Number Placeholder 10"/>
          <p:cNvSpPr>
            <a:spLocks noGrp="1"/>
          </p:cNvSpPr>
          <p:nvPr>
            <p:ph type="sldNum" sz="quarter" idx="12"/>
          </p:nvPr>
        </p:nvSpPr>
        <p:spPr/>
        <p:txBody>
          <a:bodyPr/>
          <a:lstStyle/>
          <a:p>
            <a:fld id="{2A3602A1-AB26-4BE7-B57F-2024E4B3B27A}" type="slidenum">
              <a:rPr lang="en-US" smtClean="0"/>
              <a:t>8</a:t>
            </a:fld>
            <a:endParaRPr lang="en-US"/>
          </a:p>
        </p:txBody>
      </p:sp>
    </p:spTree>
    <p:extLst>
      <p:ext uri="{BB962C8B-B14F-4D97-AF65-F5344CB8AC3E}">
        <p14:creationId xmlns:p14="http://schemas.microsoft.com/office/powerpoint/2010/main" val="2174551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down)">
                                      <p:cBhvr>
                                        <p:cTn id="20" dur="500"/>
                                        <p:tgtEl>
                                          <p:spTgt spid="6"/>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wipe(down)">
                                      <p:cBhvr>
                                        <p:cTn id="23" dur="500"/>
                                        <p:tgtEl>
                                          <p:spTgt spid="21"/>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down)">
                                      <p:cBhvr>
                                        <p:cTn id="28" dur="500"/>
                                        <p:tgtEl>
                                          <p:spTgt spid="13"/>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wipe(down)">
                                      <p:cBhvr>
                                        <p:cTn id="31" dur="5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wipe(down)">
                                      <p:cBhvr>
                                        <p:cTn id="36" dur="500"/>
                                        <p:tgtEl>
                                          <p:spTgt spid="23"/>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down)">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wipe(down)">
                                      <p:cBhvr>
                                        <p:cTn id="44" dur="500"/>
                                        <p:tgtEl>
                                          <p:spTgt spid="15"/>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wipe(down)">
                                      <p:cBhvr>
                                        <p:cTn id="4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6" grpId="0" animBg="1"/>
      <p:bldP spid="13" grpId="0" animBg="1"/>
      <p:bldP spid="14" grpId="0" animBg="1"/>
      <p:bldP spid="15" grpId="0" animBg="1"/>
      <p:bldP spid="21" grpId="0" animBg="1"/>
      <p:bldP spid="22" grpId="0" animBg="1"/>
      <p:bldP spid="23"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337930"/>
            <a:ext cx="10058400" cy="840585"/>
          </a:xfrm>
        </p:spPr>
        <p:txBody>
          <a:bodyPr>
            <a:noAutofit/>
          </a:bodyPr>
          <a:lstStyle/>
          <a:p>
            <a:r>
              <a:rPr lang="id-ID" sz="3600" b="1" dirty="0"/>
              <a:t>Bukti </a:t>
            </a:r>
            <a:r>
              <a:rPr lang="en-US" sz="3600" b="1" dirty="0"/>
              <a:t> Pancasila </a:t>
            </a:r>
            <a:r>
              <a:rPr lang="en-US" sz="3600" b="1" dirty="0" err="1"/>
              <a:t>Sebagai</a:t>
            </a:r>
            <a:r>
              <a:rPr lang="en-US" sz="3600" b="1" dirty="0"/>
              <a:t> </a:t>
            </a:r>
            <a:r>
              <a:rPr lang="en-US" sz="3600" b="1" dirty="0" err="1"/>
              <a:t>Dasar</a:t>
            </a:r>
            <a:r>
              <a:rPr lang="en-US" sz="3600" b="1" dirty="0"/>
              <a:t> </a:t>
            </a:r>
            <a:r>
              <a:rPr lang="en-US" sz="3600" b="1" dirty="0" err="1"/>
              <a:t>Falsafah</a:t>
            </a:r>
            <a:r>
              <a:rPr lang="en-US" sz="3600" b="1" dirty="0"/>
              <a:t> Negara Indonesia</a:t>
            </a:r>
          </a:p>
        </p:txBody>
      </p:sp>
      <p:sp>
        <p:nvSpPr>
          <p:cNvPr id="3" name="Content Placeholder 2"/>
          <p:cNvSpPr>
            <a:spLocks noGrp="1"/>
          </p:cNvSpPr>
          <p:nvPr>
            <p:ph idx="1"/>
          </p:nvPr>
        </p:nvSpPr>
        <p:spPr>
          <a:xfrm>
            <a:off x="1069848" y="1910701"/>
            <a:ext cx="10058400" cy="4609369"/>
          </a:xfrm>
        </p:spPr>
        <p:txBody>
          <a:bodyPr>
            <a:normAutofit/>
          </a:bodyPr>
          <a:lstStyle/>
          <a:p>
            <a:pPr marL="0" indent="0">
              <a:lnSpc>
                <a:spcPct val="150000"/>
              </a:lnSpc>
              <a:spcBef>
                <a:spcPts val="600"/>
              </a:spcBef>
              <a:buNone/>
            </a:pPr>
            <a:r>
              <a:rPr lang="en-US" dirty="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3355" y="3682780"/>
            <a:ext cx="2357594" cy="3017520"/>
          </a:xfrm>
          <a:prstGeom prst="rect">
            <a:avLst/>
          </a:prstGeom>
        </p:spPr>
      </p:pic>
      <p:cxnSp>
        <p:nvCxnSpPr>
          <p:cNvPr id="5" name="Straight Connector 4">
            <a:extLst>
              <a:ext uri="{FF2B5EF4-FFF2-40B4-BE49-F238E27FC236}">
                <a16:creationId xmlns:a16="http://schemas.microsoft.com/office/drawing/2014/main" xmlns="" id="{B999B108-A59C-41FB-ACA7-7750BBF5F7FE}"/>
              </a:ext>
            </a:extLst>
          </p:cNvPr>
          <p:cNvCxnSpPr>
            <a:cxnSpLocks/>
          </p:cNvCxnSpPr>
          <p:nvPr/>
        </p:nvCxnSpPr>
        <p:spPr>
          <a:xfrm>
            <a:off x="1069848" y="1308655"/>
            <a:ext cx="990857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Arrow: Striped Right 5">
            <a:extLst>
              <a:ext uri="{FF2B5EF4-FFF2-40B4-BE49-F238E27FC236}">
                <a16:creationId xmlns:a16="http://schemas.microsoft.com/office/drawing/2014/main" xmlns="" id="{5D5B7D45-3DDB-4E42-B0E9-4C9AA9737D01}"/>
              </a:ext>
            </a:extLst>
          </p:cNvPr>
          <p:cNvSpPr/>
          <p:nvPr/>
        </p:nvSpPr>
        <p:spPr>
          <a:xfrm>
            <a:off x="1356993" y="1792610"/>
            <a:ext cx="503583" cy="524390"/>
          </a:xfrm>
          <a:prstGeom prst="stripedRigh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DD77ABCE-6923-416E-9162-BBF85724060F}"/>
              </a:ext>
            </a:extLst>
          </p:cNvPr>
          <p:cNvSpPr/>
          <p:nvPr/>
        </p:nvSpPr>
        <p:spPr>
          <a:xfrm>
            <a:off x="4670127" y="2965925"/>
            <a:ext cx="248786" cy="463075"/>
          </a:xfrm>
          <a:prstGeom prst="rect">
            <a:avLst/>
          </a:prstGeom>
        </p:spPr>
        <p:txBody>
          <a:bodyPr wrap="none">
            <a:spAutoFit/>
          </a:bodyPr>
          <a:lstStyle/>
          <a:p>
            <a:pPr marR="0" lvl="0" algn="just">
              <a:lnSpc>
                <a:spcPct val="150000"/>
              </a:lnSpc>
              <a:spcBef>
                <a:spcPts val="0"/>
              </a:spcBef>
              <a:spcAft>
                <a:spcPts val="1000"/>
              </a:spcAft>
            </a:pPr>
            <a:r>
              <a:rPr lang="en-US" dirty="0">
                <a:latin typeface="Arial" panose="020B0604020202020204" pitchFamily="34"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Arrow: Striped Right 12">
            <a:extLst>
              <a:ext uri="{FF2B5EF4-FFF2-40B4-BE49-F238E27FC236}">
                <a16:creationId xmlns:a16="http://schemas.microsoft.com/office/drawing/2014/main" xmlns="" id="{BFF06AED-7336-4576-B46A-7103DB98FBB0}"/>
              </a:ext>
            </a:extLst>
          </p:cNvPr>
          <p:cNvSpPr/>
          <p:nvPr/>
        </p:nvSpPr>
        <p:spPr>
          <a:xfrm>
            <a:off x="2268357" y="3197462"/>
            <a:ext cx="503583" cy="524390"/>
          </a:xfrm>
          <a:prstGeom prst="stripedRigh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xmlns="" id="{D560950D-84FB-4D05-A445-9273CA292B09}"/>
              </a:ext>
            </a:extLst>
          </p:cNvPr>
          <p:cNvSpPr/>
          <p:nvPr/>
        </p:nvSpPr>
        <p:spPr>
          <a:xfrm>
            <a:off x="3061252" y="5549345"/>
            <a:ext cx="6096000" cy="463075"/>
          </a:xfrm>
          <a:prstGeom prst="rect">
            <a:avLst/>
          </a:prstGeom>
        </p:spPr>
        <p:txBody>
          <a:bodyPr>
            <a:spAutoFit/>
          </a:bodyPr>
          <a:lstStyle/>
          <a:p>
            <a:pPr marR="0" lvl="0" algn="just">
              <a:lnSpc>
                <a:spcPct val="150000"/>
              </a:lnSpc>
              <a:spcBef>
                <a:spcPts val="0"/>
              </a:spcBef>
              <a:spcAft>
                <a:spcPts val="1000"/>
              </a:spcAft>
            </a:pPr>
            <a:r>
              <a:rPr lang="en-US" dirty="0">
                <a:latin typeface="Arial" panose="020B0604020202020204" pitchFamily="34"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tangle 20">
            <a:extLst>
              <a:ext uri="{FF2B5EF4-FFF2-40B4-BE49-F238E27FC236}">
                <a16:creationId xmlns:a16="http://schemas.microsoft.com/office/drawing/2014/main" xmlns="" id="{55121929-2E4A-4907-83F9-AD245E0D2A05}"/>
              </a:ext>
            </a:extLst>
          </p:cNvPr>
          <p:cNvSpPr/>
          <p:nvPr/>
        </p:nvSpPr>
        <p:spPr>
          <a:xfrm>
            <a:off x="2268357" y="1797798"/>
            <a:ext cx="5362245" cy="840468"/>
          </a:xfrm>
          <a:prstGeom prst="rect">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dirty="0" err="1">
                <a:solidFill>
                  <a:schemeClr val="accent1">
                    <a:lumMod val="50000"/>
                  </a:schemeClr>
                </a:solidFill>
              </a:rPr>
              <a:t>Dalam</a:t>
            </a:r>
            <a:r>
              <a:rPr lang="en-US" sz="2000" dirty="0">
                <a:solidFill>
                  <a:schemeClr val="accent1">
                    <a:lumMod val="50000"/>
                  </a:schemeClr>
                </a:solidFill>
              </a:rPr>
              <a:t> </a:t>
            </a:r>
            <a:r>
              <a:rPr lang="en-US" sz="2000" dirty="0" err="1">
                <a:solidFill>
                  <a:schemeClr val="accent1">
                    <a:lumMod val="50000"/>
                  </a:schemeClr>
                </a:solidFill>
              </a:rPr>
              <a:t>Naskah</a:t>
            </a:r>
            <a:r>
              <a:rPr lang="en-US" sz="2000" dirty="0">
                <a:solidFill>
                  <a:schemeClr val="accent1">
                    <a:lumMod val="50000"/>
                  </a:schemeClr>
                </a:solidFill>
              </a:rPr>
              <a:t> </a:t>
            </a:r>
            <a:r>
              <a:rPr lang="en-US" sz="2000" dirty="0" err="1">
                <a:solidFill>
                  <a:schemeClr val="accent1">
                    <a:lumMod val="50000"/>
                  </a:schemeClr>
                </a:solidFill>
              </a:rPr>
              <a:t>Politik</a:t>
            </a:r>
            <a:r>
              <a:rPr lang="en-US" sz="2000" dirty="0">
                <a:solidFill>
                  <a:schemeClr val="accent1">
                    <a:lumMod val="50000"/>
                  </a:schemeClr>
                </a:solidFill>
              </a:rPr>
              <a:t> yang </a:t>
            </a:r>
            <a:r>
              <a:rPr lang="en-US" sz="2000" dirty="0" err="1">
                <a:solidFill>
                  <a:schemeClr val="accent1">
                    <a:lumMod val="50000"/>
                  </a:schemeClr>
                </a:solidFill>
              </a:rPr>
              <a:t>bersejarah</a:t>
            </a:r>
            <a:r>
              <a:rPr lang="en-US" sz="2000" dirty="0">
                <a:solidFill>
                  <a:schemeClr val="accent1">
                    <a:lumMod val="50000"/>
                  </a:schemeClr>
                </a:solidFill>
              </a:rPr>
              <a:t>  (</a:t>
            </a:r>
            <a:r>
              <a:rPr lang="en-US" sz="2000" dirty="0" err="1">
                <a:solidFill>
                  <a:schemeClr val="accent1">
                    <a:lumMod val="50000"/>
                  </a:schemeClr>
                </a:solidFill>
              </a:rPr>
              <a:t>Piagam</a:t>
            </a:r>
            <a:r>
              <a:rPr lang="en-US" sz="2000" dirty="0">
                <a:solidFill>
                  <a:schemeClr val="accent1">
                    <a:lumMod val="50000"/>
                  </a:schemeClr>
                </a:solidFill>
              </a:rPr>
              <a:t> Jakarta </a:t>
            </a:r>
            <a:r>
              <a:rPr lang="en-US" sz="2000" dirty="0" err="1">
                <a:solidFill>
                  <a:schemeClr val="accent1">
                    <a:lumMod val="50000"/>
                  </a:schemeClr>
                </a:solidFill>
              </a:rPr>
              <a:t>tanggal</a:t>
            </a:r>
            <a:r>
              <a:rPr lang="en-US" sz="2000" dirty="0">
                <a:solidFill>
                  <a:schemeClr val="accent1">
                    <a:lumMod val="50000"/>
                  </a:schemeClr>
                </a:solidFill>
              </a:rPr>
              <a:t> 22 </a:t>
            </a:r>
            <a:r>
              <a:rPr lang="en-US" sz="2000" dirty="0" err="1">
                <a:solidFill>
                  <a:schemeClr val="accent1">
                    <a:lumMod val="50000"/>
                  </a:schemeClr>
                </a:solidFill>
              </a:rPr>
              <a:t>juni</a:t>
            </a:r>
            <a:r>
              <a:rPr lang="en-US" sz="2000" dirty="0">
                <a:solidFill>
                  <a:schemeClr val="accent1">
                    <a:lumMod val="50000"/>
                  </a:schemeClr>
                </a:solidFill>
              </a:rPr>
              <a:t> 1945).</a:t>
            </a:r>
          </a:p>
        </p:txBody>
      </p:sp>
      <p:sp>
        <p:nvSpPr>
          <p:cNvPr id="22" name="Rectangle 21">
            <a:extLst>
              <a:ext uri="{FF2B5EF4-FFF2-40B4-BE49-F238E27FC236}">
                <a16:creationId xmlns:a16="http://schemas.microsoft.com/office/drawing/2014/main" xmlns="" id="{D36CB9F2-5441-4DED-B652-D562D2019E46}"/>
              </a:ext>
            </a:extLst>
          </p:cNvPr>
          <p:cNvSpPr/>
          <p:nvPr/>
        </p:nvSpPr>
        <p:spPr>
          <a:xfrm>
            <a:off x="3238301" y="3197462"/>
            <a:ext cx="5918951" cy="1083068"/>
          </a:xfrm>
          <a:prstGeom prst="rect">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dirty="0" err="1">
                <a:solidFill>
                  <a:schemeClr val="accent1">
                    <a:lumMod val="50000"/>
                  </a:schemeClr>
                </a:solidFill>
              </a:rPr>
              <a:t>Dalam</a:t>
            </a:r>
            <a:r>
              <a:rPr lang="en-US" sz="2000" dirty="0">
                <a:solidFill>
                  <a:schemeClr val="accent1">
                    <a:lumMod val="50000"/>
                  </a:schemeClr>
                </a:solidFill>
              </a:rPr>
              <a:t> </a:t>
            </a:r>
            <a:r>
              <a:rPr lang="en-US" sz="2000" dirty="0" err="1">
                <a:solidFill>
                  <a:schemeClr val="accent1">
                    <a:lumMod val="50000"/>
                  </a:schemeClr>
                </a:solidFill>
              </a:rPr>
              <a:t>Mukadimah</a:t>
            </a:r>
            <a:r>
              <a:rPr lang="en-US" sz="2000" dirty="0">
                <a:solidFill>
                  <a:schemeClr val="accent1">
                    <a:lumMod val="50000"/>
                  </a:schemeClr>
                </a:solidFill>
              </a:rPr>
              <a:t> </a:t>
            </a:r>
            <a:r>
              <a:rPr lang="en-US" sz="2000" dirty="0" err="1">
                <a:solidFill>
                  <a:schemeClr val="accent1">
                    <a:lumMod val="50000"/>
                  </a:schemeClr>
                </a:solidFill>
              </a:rPr>
              <a:t>Konstitusi</a:t>
            </a:r>
            <a:r>
              <a:rPr lang="en-US" sz="2000" dirty="0">
                <a:solidFill>
                  <a:schemeClr val="accent1">
                    <a:lumMod val="50000"/>
                  </a:schemeClr>
                </a:solidFill>
              </a:rPr>
              <a:t> </a:t>
            </a:r>
            <a:r>
              <a:rPr lang="en-US" sz="2000" dirty="0" err="1">
                <a:solidFill>
                  <a:schemeClr val="accent1">
                    <a:lumMod val="50000"/>
                  </a:schemeClr>
                </a:solidFill>
              </a:rPr>
              <a:t>Republik</a:t>
            </a:r>
            <a:r>
              <a:rPr lang="en-US" sz="2000" dirty="0">
                <a:solidFill>
                  <a:schemeClr val="accent1">
                    <a:lumMod val="50000"/>
                  </a:schemeClr>
                </a:solidFill>
              </a:rPr>
              <a:t> Indonesia </a:t>
            </a:r>
            <a:r>
              <a:rPr lang="en-US" sz="2000" dirty="0" err="1">
                <a:solidFill>
                  <a:schemeClr val="accent1">
                    <a:lumMod val="50000"/>
                  </a:schemeClr>
                </a:solidFill>
              </a:rPr>
              <a:t>Serikat</a:t>
            </a:r>
            <a:r>
              <a:rPr lang="en-US" sz="2000" dirty="0">
                <a:solidFill>
                  <a:schemeClr val="accent1">
                    <a:lumMod val="50000"/>
                  </a:schemeClr>
                </a:solidFill>
              </a:rPr>
              <a:t> (RIS) </a:t>
            </a:r>
            <a:r>
              <a:rPr lang="en-US" sz="2000" dirty="0" err="1">
                <a:solidFill>
                  <a:schemeClr val="accent1">
                    <a:lumMod val="50000"/>
                  </a:schemeClr>
                </a:solidFill>
              </a:rPr>
              <a:t>tanggal</a:t>
            </a:r>
            <a:r>
              <a:rPr lang="en-US" sz="2000" dirty="0">
                <a:solidFill>
                  <a:schemeClr val="accent1">
                    <a:lumMod val="50000"/>
                  </a:schemeClr>
                </a:solidFill>
              </a:rPr>
              <a:t>         27 </a:t>
            </a:r>
            <a:r>
              <a:rPr lang="en-US" sz="2000" dirty="0" err="1">
                <a:solidFill>
                  <a:schemeClr val="accent1">
                    <a:lumMod val="50000"/>
                  </a:schemeClr>
                </a:solidFill>
              </a:rPr>
              <a:t>Desember</a:t>
            </a:r>
            <a:r>
              <a:rPr lang="en-US" sz="2000" dirty="0">
                <a:solidFill>
                  <a:schemeClr val="accent1">
                    <a:lumMod val="50000"/>
                  </a:schemeClr>
                </a:solidFill>
              </a:rPr>
              <a:t> 1945, </a:t>
            </a:r>
            <a:r>
              <a:rPr lang="en-US" sz="2000" dirty="0" err="1">
                <a:solidFill>
                  <a:schemeClr val="accent1">
                    <a:lumMod val="50000"/>
                  </a:schemeClr>
                </a:solidFill>
              </a:rPr>
              <a:t>alinea</a:t>
            </a:r>
            <a:r>
              <a:rPr lang="en-US" sz="2000" dirty="0">
                <a:solidFill>
                  <a:schemeClr val="accent1">
                    <a:lumMod val="50000"/>
                  </a:schemeClr>
                </a:solidFill>
              </a:rPr>
              <a:t> IV.</a:t>
            </a:r>
          </a:p>
        </p:txBody>
      </p:sp>
      <p:sp>
        <p:nvSpPr>
          <p:cNvPr id="7" name="Date Placeholder 6"/>
          <p:cNvSpPr>
            <a:spLocks noGrp="1"/>
          </p:cNvSpPr>
          <p:nvPr>
            <p:ph type="dt" sz="half" idx="10"/>
          </p:nvPr>
        </p:nvSpPr>
        <p:spPr/>
        <p:txBody>
          <a:bodyPr/>
          <a:lstStyle/>
          <a:p>
            <a:fld id="{A8174663-DFDB-4DE4-B168-0EAD2CD294B4}" type="datetime1">
              <a:rPr lang="en-US" smtClean="0"/>
              <a:t>6/8/2020</a:t>
            </a:fld>
            <a:endParaRPr lang="en-US"/>
          </a:p>
        </p:txBody>
      </p:sp>
      <p:sp>
        <p:nvSpPr>
          <p:cNvPr id="8" name="Footer Placeholder 7"/>
          <p:cNvSpPr>
            <a:spLocks noGrp="1"/>
          </p:cNvSpPr>
          <p:nvPr>
            <p:ph type="ftr" sz="quarter" idx="11"/>
          </p:nvPr>
        </p:nvSpPr>
        <p:spPr/>
        <p:txBody>
          <a:bodyPr/>
          <a:lstStyle/>
          <a:p>
            <a:r>
              <a:rPr lang="en-US" smtClean="0"/>
              <a:t>Materi Pancasila, By Tatik Rohmawati, S.IP.,M.Si</a:t>
            </a:r>
            <a:endParaRPr lang="en-US"/>
          </a:p>
        </p:txBody>
      </p:sp>
      <p:sp>
        <p:nvSpPr>
          <p:cNvPr id="9" name="Slide Number Placeholder 8"/>
          <p:cNvSpPr>
            <a:spLocks noGrp="1"/>
          </p:cNvSpPr>
          <p:nvPr>
            <p:ph type="sldNum" sz="quarter" idx="12"/>
          </p:nvPr>
        </p:nvSpPr>
        <p:spPr/>
        <p:txBody>
          <a:bodyPr/>
          <a:lstStyle/>
          <a:p>
            <a:fld id="{2A3602A1-AB26-4BE7-B57F-2024E4B3B27A}" type="slidenum">
              <a:rPr lang="en-US" smtClean="0"/>
              <a:t>9</a:t>
            </a:fld>
            <a:endParaRPr lang="en-US"/>
          </a:p>
        </p:txBody>
      </p:sp>
    </p:spTree>
    <p:extLst>
      <p:ext uri="{BB962C8B-B14F-4D97-AF65-F5344CB8AC3E}">
        <p14:creationId xmlns:p14="http://schemas.microsoft.com/office/powerpoint/2010/main" val="369254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wipe(down)">
                                      <p:cBhvr>
                                        <p:cTn id="16" dur="500"/>
                                        <p:tgtEl>
                                          <p:spTgt spid="21"/>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down)">
                                      <p:cBhvr>
                                        <p:cTn id="21" dur="500"/>
                                        <p:tgtEl>
                                          <p:spTgt spid="13"/>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down)">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13" grpId="0" animBg="1"/>
      <p:bldP spid="21" grpId="0" animBg="1"/>
      <p:bldP spid="2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TM03090434[[fn=Wood Type]]</Template>
  <TotalTime>2906</TotalTime>
  <Words>594</Words>
  <Application>Microsoft Office PowerPoint</Application>
  <PresentationFormat>Widescreen</PresentationFormat>
  <Paragraphs>69</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Agency FB</vt:lpstr>
      <vt:lpstr>Arial</vt:lpstr>
      <vt:lpstr>Calibri</vt:lpstr>
      <vt:lpstr>Rockwell</vt:lpstr>
      <vt:lpstr>Rockwell Condensed</vt:lpstr>
      <vt:lpstr>Times New Roman</vt:lpstr>
      <vt:lpstr>Wingdings</vt:lpstr>
      <vt:lpstr>Wood Type</vt:lpstr>
      <vt:lpstr>PanCasila sebagai SISTEM FILSAFAT</vt:lpstr>
      <vt:lpstr>PowerPoint Presentation</vt:lpstr>
      <vt:lpstr>PowerPoint Presentation</vt:lpstr>
      <vt:lpstr>Filsafat pancasila</vt:lpstr>
      <vt:lpstr>Fungsi Utama Filsafat Pancasila Bagi Bangsa dan Negara Indonesia</vt:lpstr>
      <vt:lpstr>Fungsi Utama Filsafat Pancasila Bagi Bangsa dan Negara Indonesia</vt:lpstr>
      <vt:lpstr>Fungsi Utama Filsafat Pancasila Bagi Bangsa dan Negara Indonesia</vt:lpstr>
      <vt:lpstr>Bukti  Pancasila Sebagai Dasar Falsafah Negara Indonesia</vt:lpstr>
      <vt:lpstr>Bukti  Pancasila Sebagai Dasar Falsafah Negara Indonesia</vt:lpstr>
      <vt:lpstr>Terima kasih semoga bermanfaat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PanCasila sebagai paradigma pembangunan</dc:title>
  <dc:creator>Tetsu</dc:creator>
  <cp:lastModifiedBy>Tatik Rohmawati</cp:lastModifiedBy>
  <cp:revision>87</cp:revision>
  <dcterms:created xsi:type="dcterms:W3CDTF">2016-11-23T17:06:12Z</dcterms:created>
  <dcterms:modified xsi:type="dcterms:W3CDTF">2020-06-08T00:35:47Z</dcterms:modified>
</cp:coreProperties>
</file>