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52" r:id="rId2"/>
    <p:sldMasterId id="2147483906" r:id="rId3"/>
  </p:sldMasterIdLst>
  <p:notesMasterIdLst>
    <p:notesMasterId r:id="rId14"/>
  </p:notesMasterIdLst>
  <p:sldIdLst>
    <p:sldId id="257" r:id="rId4"/>
    <p:sldId id="259" r:id="rId5"/>
    <p:sldId id="268" r:id="rId6"/>
    <p:sldId id="269" r:id="rId7"/>
    <p:sldId id="270" r:id="rId8"/>
    <p:sldId id="267" r:id="rId9"/>
    <p:sldId id="271" r:id="rId10"/>
    <p:sldId id="272" r:id="rId11"/>
    <p:sldId id="260"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3C4D"/>
    <a:srgbClr val="B2AE7E"/>
    <a:srgbClr val="6FC1B9"/>
    <a:srgbClr val="41DAEF"/>
    <a:srgbClr val="C0C769"/>
    <a:srgbClr val="5AD0D6"/>
    <a:srgbClr val="CAED1B"/>
    <a:srgbClr val="DC54DC"/>
    <a:srgbClr val="B05871"/>
    <a:srgbClr val="CE3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07061B-7730-4E19-98E1-817D224F834C}" type="doc">
      <dgm:prSet loTypeId="urn:microsoft.com/office/officeart/2008/layout/VerticalCurvedList" loCatId="list" qsTypeId="urn:microsoft.com/office/officeart/2005/8/quickstyle/3d5" qsCatId="3D" csTypeId="urn:microsoft.com/office/officeart/2005/8/colors/colorful5" csCatId="colorful" phldr="1"/>
      <dgm:spPr/>
      <dgm:t>
        <a:bodyPr/>
        <a:lstStyle/>
        <a:p>
          <a:endParaRPr lang="en-GB"/>
        </a:p>
      </dgm:t>
    </dgm:pt>
    <dgm:pt modelId="{E1F8B795-970B-4A5D-B73F-2705D52DA47B}">
      <dgm:prSet phldrT="[Text]"/>
      <dgm:spPr>
        <a:solidFill>
          <a:srgbClr val="FF0000"/>
        </a:solidFill>
      </dgm:spPr>
      <dgm:t>
        <a:bodyPr/>
        <a:lstStyle/>
        <a:p>
          <a:r>
            <a:rPr lang="id-ID" b="1" dirty="0" smtClean="0"/>
            <a:t>Pancasila Dalam Kajian Ontologis</a:t>
          </a:r>
          <a:endParaRPr lang="en-GB" b="1" dirty="0">
            <a:latin typeface="Arial Black" panose="020B0A04020102020204" pitchFamily="34" charset="0"/>
          </a:endParaRPr>
        </a:p>
      </dgm:t>
    </dgm:pt>
    <dgm:pt modelId="{25F6BAA3-E406-4DED-B67B-C50678B45ACB}" type="parTrans" cxnId="{32D453E6-3180-476E-990B-5E61987D5D6B}">
      <dgm:prSet/>
      <dgm:spPr/>
      <dgm:t>
        <a:bodyPr/>
        <a:lstStyle/>
        <a:p>
          <a:endParaRPr lang="en-GB"/>
        </a:p>
      </dgm:t>
    </dgm:pt>
    <dgm:pt modelId="{928C52AD-C824-4ABF-B487-FB27311F1CA7}" type="sibTrans" cxnId="{32D453E6-3180-476E-990B-5E61987D5D6B}">
      <dgm:prSet/>
      <dgm:spPr/>
      <dgm:t>
        <a:bodyPr/>
        <a:lstStyle/>
        <a:p>
          <a:endParaRPr lang="en-GB"/>
        </a:p>
      </dgm:t>
    </dgm:pt>
    <dgm:pt modelId="{29D4AD73-FF77-4C66-8AAA-12C9AE24DBF5}">
      <dgm:prSet phldrT="[Text]" custT="1"/>
      <dgm:spPr>
        <a:solidFill>
          <a:srgbClr val="FF0000"/>
        </a:solidFill>
      </dgm:spPr>
      <dgm:t>
        <a:bodyPr/>
        <a:lstStyle/>
        <a:p>
          <a:r>
            <a:rPr lang="id-ID" sz="2800" b="1" dirty="0" smtClean="0"/>
            <a:t>Pancasila Dalam Kajian Epistimologi</a:t>
          </a:r>
          <a:endParaRPr lang="en-GB" sz="2800" b="1" dirty="0">
            <a:latin typeface="Arial Black" panose="020B0A04020102020204" pitchFamily="34" charset="0"/>
          </a:endParaRPr>
        </a:p>
      </dgm:t>
    </dgm:pt>
    <dgm:pt modelId="{1D14FC2B-AEB1-4EBF-A079-1D02E4FE7610}" type="parTrans" cxnId="{4EF5A961-8145-40D2-9688-F9A6B642DA1D}">
      <dgm:prSet/>
      <dgm:spPr/>
      <dgm:t>
        <a:bodyPr/>
        <a:lstStyle/>
        <a:p>
          <a:endParaRPr lang="en-GB"/>
        </a:p>
      </dgm:t>
    </dgm:pt>
    <dgm:pt modelId="{FCA9B4D0-F14F-4D95-AEB4-A8261FC0DB7F}" type="sibTrans" cxnId="{4EF5A961-8145-40D2-9688-F9A6B642DA1D}">
      <dgm:prSet/>
      <dgm:spPr/>
      <dgm:t>
        <a:bodyPr/>
        <a:lstStyle/>
        <a:p>
          <a:endParaRPr lang="en-GB"/>
        </a:p>
      </dgm:t>
    </dgm:pt>
    <dgm:pt modelId="{A557E871-4D51-4998-9078-A5DF8CF48D53}">
      <dgm:prSet phldrT="[Text]" custT="1"/>
      <dgm:spPr>
        <a:solidFill>
          <a:srgbClr val="FF0000"/>
        </a:solidFill>
      </dgm:spPr>
      <dgm:t>
        <a:bodyPr/>
        <a:lstStyle/>
        <a:p>
          <a:r>
            <a:rPr lang="id-ID" sz="2800" b="1" dirty="0" smtClean="0"/>
            <a:t>Pancasila Dalam Kajian Aksiologi</a:t>
          </a:r>
          <a:endParaRPr lang="en-GB" sz="2800" b="1" dirty="0">
            <a:latin typeface="Arial Black" panose="020B0A04020102020204" pitchFamily="34" charset="0"/>
          </a:endParaRPr>
        </a:p>
      </dgm:t>
    </dgm:pt>
    <dgm:pt modelId="{AE7CCFB4-A91E-4C22-BDD3-C2EE5FE79568}" type="parTrans" cxnId="{6E9346B6-0B33-486A-A7D0-0CFAF6FC0F1E}">
      <dgm:prSet/>
      <dgm:spPr/>
      <dgm:t>
        <a:bodyPr/>
        <a:lstStyle/>
        <a:p>
          <a:endParaRPr lang="en-GB"/>
        </a:p>
      </dgm:t>
    </dgm:pt>
    <dgm:pt modelId="{F2648512-0211-4661-8C12-DECC61502365}" type="sibTrans" cxnId="{6E9346B6-0B33-486A-A7D0-0CFAF6FC0F1E}">
      <dgm:prSet/>
      <dgm:spPr/>
      <dgm:t>
        <a:bodyPr/>
        <a:lstStyle/>
        <a:p>
          <a:endParaRPr lang="en-GB"/>
        </a:p>
      </dgm:t>
    </dgm:pt>
    <dgm:pt modelId="{65541D63-3219-4E41-8B26-7B637154749F}">
      <dgm:prSet phldrT="[Text]" custT="1"/>
      <dgm:spPr>
        <a:solidFill>
          <a:srgbClr val="FF0000"/>
        </a:solidFill>
      </dgm:spPr>
      <dgm:t>
        <a:bodyPr/>
        <a:lstStyle/>
        <a:p>
          <a:r>
            <a:rPr lang="id-ID" sz="1800" dirty="0" smtClean="0">
              <a:latin typeface="Arial Black" panose="020B0A04020102020204" pitchFamily="34" charset="0"/>
            </a:rPr>
            <a:t>Disampaikan oleh : Tatik Rohmawati, S.IP.,M.Si</a:t>
          </a:r>
          <a:endParaRPr lang="en-GB" sz="1800" dirty="0">
            <a:latin typeface="Arial Black" panose="020B0A04020102020204" pitchFamily="34" charset="0"/>
          </a:endParaRPr>
        </a:p>
      </dgm:t>
    </dgm:pt>
    <dgm:pt modelId="{3CAEC126-A81C-4DED-A3EF-21C46DA4105E}" type="parTrans" cxnId="{24B9E023-CDCF-48BC-84CB-73B20DDCC174}">
      <dgm:prSet/>
      <dgm:spPr/>
      <dgm:t>
        <a:bodyPr/>
        <a:lstStyle/>
        <a:p>
          <a:endParaRPr lang="en-GB"/>
        </a:p>
      </dgm:t>
    </dgm:pt>
    <dgm:pt modelId="{7BA00B94-3EEC-4020-863E-BF04EFA2D687}" type="sibTrans" cxnId="{24B9E023-CDCF-48BC-84CB-73B20DDCC174}">
      <dgm:prSet/>
      <dgm:spPr/>
      <dgm:t>
        <a:bodyPr/>
        <a:lstStyle/>
        <a:p>
          <a:endParaRPr lang="en-GB"/>
        </a:p>
      </dgm:t>
    </dgm:pt>
    <dgm:pt modelId="{A6745BB3-F1DD-433E-BCC4-983BB72C2FB0}" type="pres">
      <dgm:prSet presAssocID="{3507061B-7730-4E19-98E1-817D224F834C}" presName="Name0" presStyleCnt="0">
        <dgm:presLayoutVars>
          <dgm:chMax val="7"/>
          <dgm:chPref val="7"/>
          <dgm:dir/>
        </dgm:presLayoutVars>
      </dgm:prSet>
      <dgm:spPr/>
      <dgm:t>
        <a:bodyPr/>
        <a:lstStyle/>
        <a:p>
          <a:endParaRPr lang="en-GB"/>
        </a:p>
      </dgm:t>
    </dgm:pt>
    <dgm:pt modelId="{5256AC37-9CA0-4E0C-847B-541913604600}" type="pres">
      <dgm:prSet presAssocID="{3507061B-7730-4E19-98E1-817D224F834C}" presName="Name1" presStyleCnt="0"/>
      <dgm:spPr/>
      <dgm:t>
        <a:bodyPr/>
        <a:lstStyle/>
        <a:p>
          <a:endParaRPr lang="en-GB"/>
        </a:p>
      </dgm:t>
    </dgm:pt>
    <dgm:pt modelId="{485B5B1F-89B6-4317-B095-F916AE5B69B6}" type="pres">
      <dgm:prSet presAssocID="{3507061B-7730-4E19-98E1-817D224F834C}" presName="cycle" presStyleCnt="0"/>
      <dgm:spPr/>
      <dgm:t>
        <a:bodyPr/>
        <a:lstStyle/>
        <a:p>
          <a:endParaRPr lang="en-GB"/>
        </a:p>
      </dgm:t>
    </dgm:pt>
    <dgm:pt modelId="{EF8806E3-2F87-45E3-B846-EA2596E72FCF}" type="pres">
      <dgm:prSet presAssocID="{3507061B-7730-4E19-98E1-817D224F834C}" presName="srcNode" presStyleLbl="node1" presStyleIdx="0" presStyleCnt="4"/>
      <dgm:spPr/>
      <dgm:t>
        <a:bodyPr/>
        <a:lstStyle/>
        <a:p>
          <a:endParaRPr lang="en-GB"/>
        </a:p>
      </dgm:t>
    </dgm:pt>
    <dgm:pt modelId="{6508D22B-FF98-4613-863D-2BBA309271B3}" type="pres">
      <dgm:prSet presAssocID="{3507061B-7730-4E19-98E1-817D224F834C}" presName="conn" presStyleLbl="parChTrans1D2" presStyleIdx="0" presStyleCnt="1"/>
      <dgm:spPr/>
      <dgm:t>
        <a:bodyPr/>
        <a:lstStyle/>
        <a:p>
          <a:endParaRPr lang="en-GB"/>
        </a:p>
      </dgm:t>
    </dgm:pt>
    <dgm:pt modelId="{CFF7A936-2822-4F3A-97D9-4F8928639B1B}" type="pres">
      <dgm:prSet presAssocID="{3507061B-7730-4E19-98E1-817D224F834C}" presName="extraNode" presStyleLbl="node1" presStyleIdx="0" presStyleCnt="4"/>
      <dgm:spPr/>
      <dgm:t>
        <a:bodyPr/>
        <a:lstStyle/>
        <a:p>
          <a:endParaRPr lang="en-GB"/>
        </a:p>
      </dgm:t>
    </dgm:pt>
    <dgm:pt modelId="{167411BB-0773-439E-BF6A-204F114C8E02}" type="pres">
      <dgm:prSet presAssocID="{3507061B-7730-4E19-98E1-817D224F834C}" presName="dstNode" presStyleLbl="node1" presStyleIdx="0" presStyleCnt="4"/>
      <dgm:spPr/>
      <dgm:t>
        <a:bodyPr/>
        <a:lstStyle/>
        <a:p>
          <a:endParaRPr lang="en-GB"/>
        </a:p>
      </dgm:t>
    </dgm:pt>
    <dgm:pt modelId="{22F2FC88-4689-439D-B48B-7B269B807D02}" type="pres">
      <dgm:prSet presAssocID="{E1F8B795-970B-4A5D-B73F-2705D52DA47B}" presName="text_1" presStyleLbl="node1" presStyleIdx="0" presStyleCnt="4" custLinFactNeighborX="-2810" custLinFactNeighborY="-35134">
        <dgm:presLayoutVars>
          <dgm:bulletEnabled val="1"/>
        </dgm:presLayoutVars>
      </dgm:prSet>
      <dgm:spPr/>
      <dgm:t>
        <a:bodyPr/>
        <a:lstStyle/>
        <a:p>
          <a:endParaRPr lang="en-GB"/>
        </a:p>
      </dgm:t>
    </dgm:pt>
    <dgm:pt modelId="{7A7185A3-BD8C-452E-812E-0E0B5FC06795}" type="pres">
      <dgm:prSet presAssocID="{E1F8B795-970B-4A5D-B73F-2705D52DA47B}" presName="accent_1" presStyleCnt="0"/>
      <dgm:spPr/>
      <dgm:t>
        <a:bodyPr/>
        <a:lstStyle/>
        <a:p>
          <a:endParaRPr lang="en-GB"/>
        </a:p>
      </dgm:t>
    </dgm:pt>
    <dgm:pt modelId="{0438E268-CB48-4F81-8FA1-4454262C13CA}" type="pres">
      <dgm:prSet presAssocID="{E1F8B795-970B-4A5D-B73F-2705D52DA47B}" presName="accentRepeatNode" presStyleLbl="solidFgAcc1" presStyleIdx="0" presStyleCnt="4" custLinFactNeighborX="-678" custLinFactNeighborY="-75242"/>
      <dgm:spPr/>
      <dgm:t>
        <a:bodyPr/>
        <a:lstStyle/>
        <a:p>
          <a:endParaRPr lang="en-GB"/>
        </a:p>
      </dgm:t>
    </dgm:pt>
    <dgm:pt modelId="{35612695-0335-4E7C-A7C3-2A8BE6C3B026}" type="pres">
      <dgm:prSet presAssocID="{29D4AD73-FF77-4C66-8AAA-12C9AE24DBF5}" presName="text_2" presStyleLbl="node1" presStyleIdx="1" presStyleCnt="4" custLinFactNeighborX="2219" custLinFactNeighborY="-15400">
        <dgm:presLayoutVars>
          <dgm:bulletEnabled val="1"/>
        </dgm:presLayoutVars>
      </dgm:prSet>
      <dgm:spPr/>
      <dgm:t>
        <a:bodyPr/>
        <a:lstStyle/>
        <a:p>
          <a:endParaRPr lang="en-GB"/>
        </a:p>
      </dgm:t>
    </dgm:pt>
    <dgm:pt modelId="{5AB50D25-784E-45C4-8020-24CC8142C3A1}" type="pres">
      <dgm:prSet presAssocID="{29D4AD73-FF77-4C66-8AAA-12C9AE24DBF5}" presName="accent_2" presStyleCnt="0"/>
      <dgm:spPr/>
      <dgm:t>
        <a:bodyPr/>
        <a:lstStyle/>
        <a:p>
          <a:endParaRPr lang="en-GB"/>
        </a:p>
      </dgm:t>
    </dgm:pt>
    <dgm:pt modelId="{F9D180A5-D984-4A3F-859B-ECF6A25FCA91}" type="pres">
      <dgm:prSet presAssocID="{29D4AD73-FF77-4C66-8AAA-12C9AE24DBF5}" presName="accentRepeatNode" presStyleLbl="solidFgAcc1" presStyleIdx="1" presStyleCnt="4" custLinFactNeighborX="-1868" custLinFactNeighborY="-25988"/>
      <dgm:spPr/>
      <dgm:t>
        <a:bodyPr/>
        <a:lstStyle/>
        <a:p>
          <a:endParaRPr lang="en-GB"/>
        </a:p>
      </dgm:t>
    </dgm:pt>
    <dgm:pt modelId="{187664D4-DE31-4A61-AB33-2ED9890793EC}" type="pres">
      <dgm:prSet presAssocID="{A557E871-4D51-4998-9078-A5DF8CF48D53}" presName="text_3" presStyleLbl="node1" presStyleIdx="2" presStyleCnt="4" custLinFactNeighborX="1129" custLinFactNeighborY="36380">
        <dgm:presLayoutVars>
          <dgm:bulletEnabled val="1"/>
        </dgm:presLayoutVars>
      </dgm:prSet>
      <dgm:spPr/>
      <dgm:t>
        <a:bodyPr/>
        <a:lstStyle/>
        <a:p>
          <a:endParaRPr lang="en-GB"/>
        </a:p>
      </dgm:t>
    </dgm:pt>
    <dgm:pt modelId="{922418DB-D2B0-4207-8209-980E060A9FBA}" type="pres">
      <dgm:prSet presAssocID="{A557E871-4D51-4998-9078-A5DF8CF48D53}" presName="accent_3" presStyleCnt="0"/>
      <dgm:spPr/>
      <dgm:t>
        <a:bodyPr/>
        <a:lstStyle/>
        <a:p>
          <a:endParaRPr lang="en-GB"/>
        </a:p>
      </dgm:t>
    </dgm:pt>
    <dgm:pt modelId="{B3CCA040-66B7-4D14-90EB-62638B2DD578}" type="pres">
      <dgm:prSet presAssocID="{A557E871-4D51-4998-9078-A5DF8CF48D53}" presName="accentRepeatNode" presStyleLbl="solidFgAcc1" presStyleIdx="2" presStyleCnt="4"/>
      <dgm:spPr/>
      <dgm:t>
        <a:bodyPr/>
        <a:lstStyle/>
        <a:p>
          <a:endParaRPr lang="en-GB"/>
        </a:p>
      </dgm:t>
    </dgm:pt>
    <dgm:pt modelId="{736C1900-99AC-4BC8-9CDD-390CF375551C}" type="pres">
      <dgm:prSet presAssocID="{65541D63-3219-4E41-8B26-7B637154749F}" presName="text_4" presStyleLbl="node1" presStyleIdx="3" presStyleCnt="4" custLinFactNeighborX="-1324" custLinFactNeighborY="94290">
        <dgm:presLayoutVars>
          <dgm:bulletEnabled val="1"/>
        </dgm:presLayoutVars>
      </dgm:prSet>
      <dgm:spPr/>
      <dgm:t>
        <a:bodyPr/>
        <a:lstStyle/>
        <a:p>
          <a:endParaRPr lang="en-GB"/>
        </a:p>
      </dgm:t>
    </dgm:pt>
    <dgm:pt modelId="{4E0150F6-ABF1-4044-A844-10E9A8686E27}" type="pres">
      <dgm:prSet presAssocID="{65541D63-3219-4E41-8B26-7B637154749F}" presName="accent_4" presStyleCnt="0"/>
      <dgm:spPr/>
      <dgm:t>
        <a:bodyPr/>
        <a:lstStyle/>
        <a:p>
          <a:endParaRPr lang="en-GB"/>
        </a:p>
      </dgm:t>
    </dgm:pt>
    <dgm:pt modelId="{E3F96E4A-0DC7-4954-B5F9-3918AD207F1A}" type="pres">
      <dgm:prSet presAssocID="{65541D63-3219-4E41-8B26-7B637154749F}" presName="accentRepeatNode" presStyleLbl="solidFgAcc1" presStyleIdx="3" presStyleCnt="4" custLinFactNeighborX="-678" custLinFactNeighborY="-374"/>
      <dgm:spPr/>
      <dgm:t>
        <a:bodyPr/>
        <a:lstStyle/>
        <a:p>
          <a:endParaRPr lang="en-GB"/>
        </a:p>
      </dgm:t>
    </dgm:pt>
  </dgm:ptLst>
  <dgm:cxnLst>
    <dgm:cxn modelId="{6E9346B6-0B33-486A-A7D0-0CFAF6FC0F1E}" srcId="{3507061B-7730-4E19-98E1-817D224F834C}" destId="{A557E871-4D51-4998-9078-A5DF8CF48D53}" srcOrd="2" destOrd="0" parTransId="{AE7CCFB4-A91E-4C22-BDD3-C2EE5FE79568}" sibTransId="{F2648512-0211-4661-8C12-DECC61502365}"/>
    <dgm:cxn modelId="{24B9E023-CDCF-48BC-84CB-73B20DDCC174}" srcId="{3507061B-7730-4E19-98E1-817D224F834C}" destId="{65541D63-3219-4E41-8B26-7B637154749F}" srcOrd="3" destOrd="0" parTransId="{3CAEC126-A81C-4DED-A3EF-21C46DA4105E}" sibTransId="{7BA00B94-3EEC-4020-863E-BF04EFA2D687}"/>
    <dgm:cxn modelId="{E6DDB282-FD22-4A55-A3FA-97A94A5E2146}" type="presOf" srcId="{29D4AD73-FF77-4C66-8AAA-12C9AE24DBF5}" destId="{35612695-0335-4E7C-A7C3-2A8BE6C3B026}" srcOrd="0" destOrd="0" presId="urn:microsoft.com/office/officeart/2008/layout/VerticalCurvedList"/>
    <dgm:cxn modelId="{8584DE27-E194-4C57-9383-841FFDBB33E9}" type="presOf" srcId="{A557E871-4D51-4998-9078-A5DF8CF48D53}" destId="{187664D4-DE31-4A61-AB33-2ED9890793EC}" srcOrd="0" destOrd="0" presId="urn:microsoft.com/office/officeart/2008/layout/VerticalCurvedList"/>
    <dgm:cxn modelId="{A0ADD147-D6DF-46CC-8DA6-4B8203CDD203}" type="presOf" srcId="{E1F8B795-970B-4A5D-B73F-2705D52DA47B}" destId="{22F2FC88-4689-439D-B48B-7B269B807D02}" srcOrd="0" destOrd="0" presId="urn:microsoft.com/office/officeart/2008/layout/VerticalCurvedList"/>
    <dgm:cxn modelId="{32D453E6-3180-476E-990B-5E61987D5D6B}" srcId="{3507061B-7730-4E19-98E1-817D224F834C}" destId="{E1F8B795-970B-4A5D-B73F-2705D52DA47B}" srcOrd="0" destOrd="0" parTransId="{25F6BAA3-E406-4DED-B67B-C50678B45ACB}" sibTransId="{928C52AD-C824-4ABF-B487-FB27311F1CA7}"/>
    <dgm:cxn modelId="{4EF5A961-8145-40D2-9688-F9A6B642DA1D}" srcId="{3507061B-7730-4E19-98E1-817D224F834C}" destId="{29D4AD73-FF77-4C66-8AAA-12C9AE24DBF5}" srcOrd="1" destOrd="0" parTransId="{1D14FC2B-AEB1-4EBF-A079-1D02E4FE7610}" sibTransId="{FCA9B4D0-F14F-4D95-AEB4-A8261FC0DB7F}"/>
    <dgm:cxn modelId="{AA93E228-BCCD-4764-882E-2C439B95E6F4}" type="presOf" srcId="{65541D63-3219-4E41-8B26-7B637154749F}" destId="{736C1900-99AC-4BC8-9CDD-390CF375551C}" srcOrd="0" destOrd="0" presId="urn:microsoft.com/office/officeart/2008/layout/VerticalCurvedList"/>
    <dgm:cxn modelId="{066FEBF0-380C-44FB-B216-93FE98DB1F0E}" type="presOf" srcId="{3507061B-7730-4E19-98E1-817D224F834C}" destId="{A6745BB3-F1DD-433E-BCC4-983BB72C2FB0}" srcOrd="0" destOrd="0" presId="urn:microsoft.com/office/officeart/2008/layout/VerticalCurvedList"/>
    <dgm:cxn modelId="{666ABA86-6CF6-4D59-84B2-B16349D4B656}" type="presOf" srcId="{928C52AD-C824-4ABF-B487-FB27311F1CA7}" destId="{6508D22B-FF98-4613-863D-2BBA309271B3}" srcOrd="0" destOrd="0" presId="urn:microsoft.com/office/officeart/2008/layout/VerticalCurvedList"/>
    <dgm:cxn modelId="{8B8615EB-7254-4FBC-BD94-E5EE5ABB46E8}" type="presParOf" srcId="{A6745BB3-F1DD-433E-BCC4-983BB72C2FB0}" destId="{5256AC37-9CA0-4E0C-847B-541913604600}" srcOrd="0" destOrd="0" presId="urn:microsoft.com/office/officeart/2008/layout/VerticalCurvedList"/>
    <dgm:cxn modelId="{55234278-2189-4436-B598-2AF8CE1C1F5A}" type="presParOf" srcId="{5256AC37-9CA0-4E0C-847B-541913604600}" destId="{485B5B1F-89B6-4317-B095-F916AE5B69B6}" srcOrd="0" destOrd="0" presId="urn:microsoft.com/office/officeart/2008/layout/VerticalCurvedList"/>
    <dgm:cxn modelId="{423AED5F-0D8B-4488-B2DF-259D6AF7EC13}" type="presParOf" srcId="{485B5B1F-89B6-4317-B095-F916AE5B69B6}" destId="{EF8806E3-2F87-45E3-B846-EA2596E72FCF}" srcOrd="0" destOrd="0" presId="urn:microsoft.com/office/officeart/2008/layout/VerticalCurvedList"/>
    <dgm:cxn modelId="{EEEBF65F-EFAF-44EF-AABB-05B2BE6030EC}" type="presParOf" srcId="{485B5B1F-89B6-4317-B095-F916AE5B69B6}" destId="{6508D22B-FF98-4613-863D-2BBA309271B3}" srcOrd="1" destOrd="0" presId="urn:microsoft.com/office/officeart/2008/layout/VerticalCurvedList"/>
    <dgm:cxn modelId="{DFA9EB64-7B93-48C4-B572-D9545D2B5AB9}" type="presParOf" srcId="{485B5B1F-89B6-4317-B095-F916AE5B69B6}" destId="{CFF7A936-2822-4F3A-97D9-4F8928639B1B}" srcOrd="2" destOrd="0" presId="urn:microsoft.com/office/officeart/2008/layout/VerticalCurvedList"/>
    <dgm:cxn modelId="{2396F981-6A48-4A53-9B69-DEF1F1915EDA}" type="presParOf" srcId="{485B5B1F-89B6-4317-B095-F916AE5B69B6}" destId="{167411BB-0773-439E-BF6A-204F114C8E02}" srcOrd="3" destOrd="0" presId="urn:microsoft.com/office/officeart/2008/layout/VerticalCurvedList"/>
    <dgm:cxn modelId="{59C0E578-0775-445D-A374-AB75F911744B}" type="presParOf" srcId="{5256AC37-9CA0-4E0C-847B-541913604600}" destId="{22F2FC88-4689-439D-B48B-7B269B807D02}" srcOrd="1" destOrd="0" presId="urn:microsoft.com/office/officeart/2008/layout/VerticalCurvedList"/>
    <dgm:cxn modelId="{1E36185A-E86A-4527-BD65-4A0E32A05037}" type="presParOf" srcId="{5256AC37-9CA0-4E0C-847B-541913604600}" destId="{7A7185A3-BD8C-452E-812E-0E0B5FC06795}" srcOrd="2" destOrd="0" presId="urn:microsoft.com/office/officeart/2008/layout/VerticalCurvedList"/>
    <dgm:cxn modelId="{B0D1DBA7-2943-4015-A953-01B7E1F81C98}" type="presParOf" srcId="{7A7185A3-BD8C-452E-812E-0E0B5FC06795}" destId="{0438E268-CB48-4F81-8FA1-4454262C13CA}" srcOrd="0" destOrd="0" presId="urn:microsoft.com/office/officeart/2008/layout/VerticalCurvedList"/>
    <dgm:cxn modelId="{858BFCBE-6E5C-4712-AB72-7267B4167454}" type="presParOf" srcId="{5256AC37-9CA0-4E0C-847B-541913604600}" destId="{35612695-0335-4E7C-A7C3-2A8BE6C3B026}" srcOrd="3" destOrd="0" presId="urn:microsoft.com/office/officeart/2008/layout/VerticalCurvedList"/>
    <dgm:cxn modelId="{9D41C0DD-3FF3-4BDB-BFEB-666AB0219619}" type="presParOf" srcId="{5256AC37-9CA0-4E0C-847B-541913604600}" destId="{5AB50D25-784E-45C4-8020-24CC8142C3A1}" srcOrd="4" destOrd="0" presId="urn:microsoft.com/office/officeart/2008/layout/VerticalCurvedList"/>
    <dgm:cxn modelId="{EAC047CF-308B-4F6F-9303-1D5E7123CE12}" type="presParOf" srcId="{5AB50D25-784E-45C4-8020-24CC8142C3A1}" destId="{F9D180A5-D984-4A3F-859B-ECF6A25FCA91}" srcOrd="0" destOrd="0" presId="urn:microsoft.com/office/officeart/2008/layout/VerticalCurvedList"/>
    <dgm:cxn modelId="{31AC647E-D0C0-428E-91EA-BB18D5C973AD}" type="presParOf" srcId="{5256AC37-9CA0-4E0C-847B-541913604600}" destId="{187664D4-DE31-4A61-AB33-2ED9890793EC}" srcOrd="5" destOrd="0" presId="urn:microsoft.com/office/officeart/2008/layout/VerticalCurvedList"/>
    <dgm:cxn modelId="{F0849D61-20AD-44B8-9FBA-B1C49D5DADCC}" type="presParOf" srcId="{5256AC37-9CA0-4E0C-847B-541913604600}" destId="{922418DB-D2B0-4207-8209-980E060A9FBA}" srcOrd="6" destOrd="0" presId="urn:microsoft.com/office/officeart/2008/layout/VerticalCurvedList"/>
    <dgm:cxn modelId="{368F6D21-C3F4-4F2F-AD4D-B295E8BBD177}" type="presParOf" srcId="{922418DB-D2B0-4207-8209-980E060A9FBA}" destId="{B3CCA040-66B7-4D14-90EB-62638B2DD578}" srcOrd="0" destOrd="0" presId="urn:microsoft.com/office/officeart/2008/layout/VerticalCurvedList"/>
    <dgm:cxn modelId="{27709C1D-6ED0-4CA3-88DA-6103CC1D679C}" type="presParOf" srcId="{5256AC37-9CA0-4E0C-847B-541913604600}" destId="{736C1900-99AC-4BC8-9CDD-390CF375551C}" srcOrd="7" destOrd="0" presId="urn:microsoft.com/office/officeart/2008/layout/VerticalCurvedList"/>
    <dgm:cxn modelId="{5D9AE926-1FB2-4514-8515-B3B0CE4E1D6E}" type="presParOf" srcId="{5256AC37-9CA0-4E0C-847B-541913604600}" destId="{4E0150F6-ABF1-4044-A844-10E9A8686E27}" srcOrd="8" destOrd="0" presId="urn:microsoft.com/office/officeart/2008/layout/VerticalCurvedList"/>
    <dgm:cxn modelId="{5B77C5BC-243F-470A-92A1-610011382986}" type="presParOf" srcId="{4E0150F6-ABF1-4044-A844-10E9A8686E27}" destId="{E3F96E4A-0DC7-4954-B5F9-3918AD207F1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BEBFBF-46EC-41C4-84B0-DE3036556988}" type="doc">
      <dgm:prSet loTypeId="urn:microsoft.com/office/officeart/2005/8/layout/target3" loCatId="list" qsTypeId="urn:microsoft.com/office/officeart/2005/8/quickstyle/3d5" qsCatId="3D" csTypeId="urn:microsoft.com/office/officeart/2005/8/colors/accent1_2" csCatId="accent1" phldr="1"/>
      <dgm:spPr/>
      <dgm:t>
        <a:bodyPr/>
        <a:lstStyle/>
        <a:p>
          <a:endParaRPr lang="en-GB"/>
        </a:p>
      </dgm:t>
    </dgm:pt>
    <dgm:pt modelId="{98A40314-AF39-4FF6-ABD4-A159BB066555}">
      <dgm:prSet custT="1"/>
      <dgm:spPr>
        <a:ln>
          <a:solidFill>
            <a:srgbClr val="FF0000"/>
          </a:solidFill>
        </a:ln>
      </dgm:spPr>
      <dgm:t>
        <a:bodyPr/>
        <a:lstStyle/>
        <a:p>
          <a:r>
            <a:rPr lang="id-ID" sz="2400" b="1" dirty="0" smtClean="0"/>
            <a:t>Pancasila Dalam Kajian Ontologis</a:t>
          </a:r>
          <a:endParaRPr lang="en-GB" sz="2400" dirty="0">
            <a:solidFill>
              <a:srgbClr val="FFC000"/>
            </a:solidFill>
            <a:latin typeface="Bauhaus 93" panose="04030905020B02020C02" pitchFamily="82" charset="0"/>
          </a:endParaRPr>
        </a:p>
      </dgm:t>
    </dgm:pt>
    <dgm:pt modelId="{D5A75560-D530-4D76-94AA-4FCF3F47E464}" type="parTrans" cxnId="{25DB348A-A415-4298-91C6-1E4F43375A56}">
      <dgm:prSet/>
      <dgm:spPr/>
      <dgm:t>
        <a:bodyPr/>
        <a:lstStyle/>
        <a:p>
          <a:endParaRPr lang="en-GB"/>
        </a:p>
      </dgm:t>
    </dgm:pt>
    <dgm:pt modelId="{D6B46D5B-7CE1-4377-88A9-77F97EE98EA3}" type="sibTrans" cxnId="{25DB348A-A415-4298-91C6-1E4F43375A56}">
      <dgm:prSet/>
      <dgm:spPr/>
      <dgm:t>
        <a:bodyPr/>
        <a:lstStyle/>
        <a:p>
          <a:endParaRPr lang="en-GB"/>
        </a:p>
      </dgm:t>
    </dgm:pt>
    <dgm:pt modelId="{1812AD0F-AE7A-4A9B-861F-6DE7636127F5}" type="pres">
      <dgm:prSet presAssocID="{56BEBFBF-46EC-41C4-84B0-DE3036556988}" presName="Name0" presStyleCnt="0">
        <dgm:presLayoutVars>
          <dgm:chMax val="7"/>
          <dgm:dir/>
          <dgm:animLvl val="lvl"/>
          <dgm:resizeHandles val="exact"/>
        </dgm:presLayoutVars>
      </dgm:prSet>
      <dgm:spPr/>
      <dgm:t>
        <a:bodyPr/>
        <a:lstStyle/>
        <a:p>
          <a:endParaRPr lang="en-GB"/>
        </a:p>
      </dgm:t>
    </dgm:pt>
    <dgm:pt modelId="{D1583056-ED55-49D0-A6D1-B2BFB3B5A2E1}" type="pres">
      <dgm:prSet presAssocID="{98A40314-AF39-4FF6-ABD4-A159BB066555}" presName="circle1" presStyleLbl="node1" presStyleIdx="0" presStyleCnt="1"/>
      <dgm:spPr>
        <a:solidFill>
          <a:srgbClr val="FF0000"/>
        </a:solidFill>
        <a:ln>
          <a:solidFill>
            <a:srgbClr val="FF0000"/>
          </a:solidFill>
        </a:ln>
      </dgm:spPr>
      <dgm:t>
        <a:bodyPr/>
        <a:lstStyle/>
        <a:p>
          <a:endParaRPr lang="en-GB"/>
        </a:p>
      </dgm:t>
    </dgm:pt>
    <dgm:pt modelId="{87C710AF-771D-43AD-9129-9345C0D62750}" type="pres">
      <dgm:prSet presAssocID="{98A40314-AF39-4FF6-ABD4-A159BB066555}" presName="space" presStyleCnt="0"/>
      <dgm:spPr/>
      <dgm:t>
        <a:bodyPr/>
        <a:lstStyle/>
        <a:p>
          <a:endParaRPr lang="en-GB"/>
        </a:p>
      </dgm:t>
    </dgm:pt>
    <dgm:pt modelId="{1253C002-54AB-4942-8DB3-DD7F54A22CBE}" type="pres">
      <dgm:prSet presAssocID="{98A40314-AF39-4FF6-ABD4-A159BB066555}" presName="rect1" presStyleLbl="alignAcc1" presStyleIdx="0" presStyleCnt="1" custLinFactY="78351" custLinFactNeighborX="11321" custLinFactNeighborY="100000"/>
      <dgm:spPr/>
      <dgm:t>
        <a:bodyPr/>
        <a:lstStyle/>
        <a:p>
          <a:endParaRPr lang="en-GB"/>
        </a:p>
      </dgm:t>
    </dgm:pt>
    <dgm:pt modelId="{A18DD9EA-CE96-4BD2-9073-8291BB21D60A}" type="pres">
      <dgm:prSet presAssocID="{98A40314-AF39-4FF6-ABD4-A159BB066555}" presName="rect1ParTxNoCh" presStyleLbl="alignAcc1" presStyleIdx="0" presStyleCnt="1">
        <dgm:presLayoutVars>
          <dgm:chMax val="1"/>
          <dgm:bulletEnabled val="1"/>
        </dgm:presLayoutVars>
      </dgm:prSet>
      <dgm:spPr/>
      <dgm:t>
        <a:bodyPr/>
        <a:lstStyle/>
        <a:p>
          <a:endParaRPr lang="en-GB"/>
        </a:p>
      </dgm:t>
    </dgm:pt>
  </dgm:ptLst>
  <dgm:cxnLst>
    <dgm:cxn modelId="{42E02A3C-9989-4B20-A79D-C2EE90E384BF}" type="presOf" srcId="{56BEBFBF-46EC-41C4-84B0-DE3036556988}" destId="{1812AD0F-AE7A-4A9B-861F-6DE7636127F5}" srcOrd="0" destOrd="0" presId="urn:microsoft.com/office/officeart/2005/8/layout/target3"/>
    <dgm:cxn modelId="{767CFCD6-87D9-49CE-9160-4C15B920B935}" type="presOf" srcId="{98A40314-AF39-4FF6-ABD4-A159BB066555}" destId="{A18DD9EA-CE96-4BD2-9073-8291BB21D60A}" srcOrd="1" destOrd="0" presId="urn:microsoft.com/office/officeart/2005/8/layout/target3"/>
    <dgm:cxn modelId="{25DB348A-A415-4298-91C6-1E4F43375A56}" srcId="{56BEBFBF-46EC-41C4-84B0-DE3036556988}" destId="{98A40314-AF39-4FF6-ABD4-A159BB066555}" srcOrd="0" destOrd="0" parTransId="{D5A75560-D530-4D76-94AA-4FCF3F47E464}" sibTransId="{D6B46D5B-7CE1-4377-88A9-77F97EE98EA3}"/>
    <dgm:cxn modelId="{A02EEB7D-5B92-445E-9130-1DC82682BC5B}" type="presOf" srcId="{98A40314-AF39-4FF6-ABD4-A159BB066555}" destId="{1253C002-54AB-4942-8DB3-DD7F54A22CBE}" srcOrd="0" destOrd="0" presId="urn:microsoft.com/office/officeart/2005/8/layout/target3"/>
    <dgm:cxn modelId="{E542BB85-1499-4775-BC13-6B5B16E44EEA}" type="presParOf" srcId="{1812AD0F-AE7A-4A9B-861F-6DE7636127F5}" destId="{D1583056-ED55-49D0-A6D1-B2BFB3B5A2E1}" srcOrd="0" destOrd="0" presId="urn:microsoft.com/office/officeart/2005/8/layout/target3"/>
    <dgm:cxn modelId="{47EBB182-4AFE-41F3-AF4B-D3DBF0A9BB31}" type="presParOf" srcId="{1812AD0F-AE7A-4A9B-861F-6DE7636127F5}" destId="{87C710AF-771D-43AD-9129-9345C0D62750}" srcOrd="1" destOrd="0" presId="urn:microsoft.com/office/officeart/2005/8/layout/target3"/>
    <dgm:cxn modelId="{1A97F4B9-82A5-4476-AFB3-FE7FA0221D72}" type="presParOf" srcId="{1812AD0F-AE7A-4A9B-861F-6DE7636127F5}" destId="{1253C002-54AB-4942-8DB3-DD7F54A22CBE}" srcOrd="2" destOrd="0" presId="urn:microsoft.com/office/officeart/2005/8/layout/target3"/>
    <dgm:cxn modelId="{326AA764-BC91-40F2-8398-DDC1137D81FD}" type="presParOf" srcId="{1812AD0F-AE7A-4A9B-861F-6DE7636127F5}" destId="{A18DD9EA-CE96-4BD2-9073-8291BB21D60A}" srcOrd="3" destOrd="0" presId="urn:microsoft.com/office/officeart/2005/8/layout/target3"/>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BEBFBF-46EC-41C4-84B0-DE3036556988}" type="doc">
      <dgm:prSet loTypeId="urn:microsoft.com/office/officeart/2005/8/layout/target3" loCatId="list" qsTypeId="urn:microsoft.com/office/officeart/2005/8/quickstyle/3d5" qsCatId="3D" csTypeId="urn:microsoft.com/office/officeart/2005/8/colors/accent1_2" csCatId="accent1" phldr="1"/>
      <dgm:spPr/>
      <dgm:t>
        <a:bodyPr/>
        <a:lstStyle/>
        <a:p>
          <a:endParaRPr lang="en-GB"/>
        </a:p>
      </dgm:t>
    </dgm:pt>
    <dgm:pt modelId="{98A40314-AF39-4FF6-ABD4-A159BB066555}">
      <dgm:prSet custT="1"/>
      <dgm:spPr>
        <a:ln>
          <a:solidFill>
            <a:srgbClr val="FF0000"/>
          </a:solidFill>
        </a:ln>
      </dgm:spPr>
      <dgm:t>
        <a:bodyPr/>
        <a:lstStyle/>
        <a:p>
          <a:r>
            <a:rPr lang="id-ID" sz="2400" b="1" dirty="0" smtClean="0"/>
            <a:t>Pancasila Dalam Kajian Epistimologi</a:t>
          </a:r>
          <a:endParaRPr lang="en-GB" sz="2400" dirty="0">
            <a:solidFill>
              <a:srgbClr val="FFC000"/>
            </a:solidFill>
            <a:latin typeface="Bauhaus 93" panose="04030905020B02020C02" pitchFamily="82" charset="0"/>
          </a:endParaRPr>
        </a:p>
      </dgm:t>
    </dgm:pt>
    <dgm:pt modelId="{D5A75560-D530-4D76-94AA-4FCF3F47E464}" type="parTrans" cxnId="{25DB348A-A415-4298-91C6-1E4F43375A56}">
      <dgm:prSet/>
      <dgm:spPr/>
      <dgm:t>
        <a:bodyPr/>
        <a:lstStyle/>
        <a:p>
          <a:endParaRPr lang="en-GB"/>
        </a:p>
      </dgm:t>
    </dgm:pt>
    <dgm:pt modelId="{D6B46D5B-7CE1-4377-88A9-77F97EE98EA3}" type="sibTrans" cxnId="{25DB348A-A415-4298-91C6-1E4F43375A56}">
      <dgm:prSet/>
      <dgm:spPr/>
      <dgm:t>
        <a:bodyPr/>
        <a:lstStyle/>
        <a:p>
          <a:endParaRPr lang="en-GB"/>
        </a:p>
      </dgm:t>
    </dgm:pt>
    <dgm:pt modelId="{1812AD0F-AE7A-4A9B-861F-6DE7636127F5}" type="pres">
      <dgm:prSet presAssocID="{56BEBFBF-46EC-41C4-84B0-DE3036556988}" presName="Name0" presStyleCnt="0">
        <dgm:presLayoutVars>
          <dgm:chMax val="7"/>
          <dgm:dir/>
          <dgm:animLvl val="lvl"/>
          <dgm:resizeHandles val="exact"/>
        </dgm:presLayoutVars>
      </dgm:prSet>
      <dgm:spPr/>
      <dgm:t>
        <a:bodyPr/>
        <a:lstStyle/>
        <a:p>
          <a:endParaRPr lang="en-GB"/>
        </a:p>
      </dgm:t>
    </dgm:pt>
    <dgm:pt modelId="{D1583056-ED55-49D0-A6D1-B2BFB3B5A2E1}" type="pres">
      <dgm:prSet presAssocID="{98A40314-AF39-4FF6-ABD4-A159BB066555}" presName="circle1" presStyleLbl="node1" presStyleIdx="0" presStyleCnt="1"/>
      <dgm:spPr>
        <a:solidFill>
          <a:srgbClr val="FF0000"/>
        </a:solidFill>
        <a:ln>
          <a:solidFill>
            <a:srgbClr val="FF0000"/>
          </a:solidFill>
        </a:ln>
      </dgm:spPr>
      <dgm:t>
        <a:bodyPr/>
        <a:lstStyle/>
        <a:p>
          <a:endParaRPr lang="en-GB"/>
        </a:p>
      </dgm:t>
    </dgm:pt>
    <dgm:pt modelId="{87C710AF-771D-43AD-9129-9345C0D62750}" type="pres">
      <dgm:prSet presAssocID="{98A40314-AF39-4FF6-ABD4-A159BB066555}" presName="space" presStyleCnt="0"/>
      <dgm:spPr/>
      <dgm:t>
        <a:bodyPr/>
        <a:lstStyle/>
        <a:p>
          <a:endParaRPr lang="en-GB"/>
        </a:p>
      </dgm:t>
    </dgm:pt>
    <dgm:pt modelId="{1253C002-54AB-4942-8DB3-DD7F54A22CBE}" type="pres">
      <dgm:prSet presAssocID="{98A40314-AF39-4FF6-ABD4-A159BB066555}" presName="rect1" presStyleLbl="alignAcc1" presStyleIdx="0" presStyleCnt="1" custLinFactY="78351" custLinFactNeighborX="11321" custLinFactNeighborY="100000"/>
      <dgm:spPr/>
      <dgm:t>
        <a:bodyPr/>
        <a:lstStyle/>
        <a:p>
          <a:endParaRPr lang="en-GB"/>
        </a:p>
      </dgm:t>
    </dgm:pt>
    <dgm:pt modelId="{A18DD9EA-CE96-4BD2-9073-8291BB21D60A}" type="pres">
      <dgm:prSet presAssocID="{98A40314-AF39-4FF6-ABD4-A159BB066555}" presName="rect1ParTxNoCh" presStyleLbl="alignAcc1" presStyleIdx="0" presStyleCnt="1">
        <dgm:presLayoutVars>
          <dgm:chMax val="1"/>
          <dgm:bulletEnabled val="1"/>
        </dgm:presLayoutVars>
      </dgm:prSet>
      <dgm:spPr/>
      <dgm:t>
        <a:bodyPr/>
        <a:lstStyle/>
        <a:p>
          <a:endParaRPr lang="en-GB"/>
        </a:p>
      </dgm:t>
    </dgm:pt>
  </dgm:ptLst>
  <dgm:cxnLst>
    <dgm:cxn modelId="{25DB348A-A415-4298-91C6-1E4F43375A56}" srcId="{56BEBFBF-46EC-41C4-84B0-DE3036556988}" destId="{98A40314-AF39-4FF6-ABD4-A159BB066555}" srcOrd="0" destOrd="0" parTransId="{D5A75560-D530-4D76-94AA-4FCF3F47E464}" sibTransId="{D6B46D5B-7CE1-4377-88A9-77F97EE98EA3}"/>
    <dgm:cxn modelId="{23052C60-85D7-4A2D-B0D7-C1C062670177}" type="presOf" srcId="{56BEBFBF-46EC-41C4-84B0-DE3036556988}" destId="{1812AD0F-AE7A-4A9B-861F-6DE7636127F5}" srcOrd="0" destOrd="0" presId="urn:microsoft.com/office/officeart/2005/8/layout/target3"/>
    <dgm:cxn modelId="{77ADC99B-FE17-4878-9B2A-B74935B90652}" type="presOf" srcId="{98A40314-AF39-4FF6-ABD4-A159BB066555}" destId="{A18DD9EA-CE96-4BD2-9073-8291BB21D60A}" srcOrd="1" destOrd="0" presId="urn:microsoft.com/office/officeart/2005/8/layout/target3"/>
    <dgm:cxn modelId="{5E1EB0DA-B10E-4432-A2A0-BF5C3507BA3F}" type="presOf" srcId="{98A40314-AF39-4FF6-ABD4-A159BB066555}" destId="{1253C002-54AB-4942-8DB3-DD7F54A22CBE}" srcOrd="0" destOrd="0" presId="urn:microsoft.com/office/officeart/2005/8/layout/target3"/>
    <dgm:cxn modelId="{6E28A7E3-50ED-4E93-90C0-2B11B06B1170}" type="presParOf" srcId="{1812AD0F-AE7A-4A9B-861F-6DE7636127F5}" destId="{D1583056-ED55-49D0-A6D1-B2BFB3B5A2E1}" srcOrd="0" destOrd="0" presId="urn:microsoft.com/office/officeart/2005/8/layout/target3"/>
    <dgm:cxn modelId="{7D752B2E-2A3D-40B7-8A4E-3520D4EDE783}" type="presParOf" srcId="{1812AD0F-AE7A-4A9B-861F-6DE7636127F5}" destId="{87C710AF-771D-43AD-9129-9345C0D62750}" srcOrd="1" destOrd="0" presId="urn:microsoft.com/office/officeart/2005/8/layout/target3"/>
    <dgm:cxn modelId="{1F94A716-F2B0-40D1-8187-A30A2D0777E9}" type="presParOf" srcId="{1812AD0F-AE7A-4A9B-861F-6DE7636127F5}" destId="{1253C002-54AB-4942-8DB3-DD7F54A22CBE}" srcOrd="2" destOrd="0" presId="urn:microsoft.com/office/officeart/2005/8/layout/target3"/>
    <dgm:cxn modelId="{345F888F-52DA-4ECB-8434-F45937E99A51}" type="presParOf" srcId="{1812AD0F-AE7A-4A9B-861F-6DE7636127F5}" destId="{A18DD9EA-CE96-4BD2-9073-8291BB21D60A}" srcOrd="3" destOrd="0" presId="urn:microsoft.com/office/officeart/2005/8/layout/target3"/>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BEBFBF-46EC-41C4-84B0-DE3036556988}" type="doc">
      <dgm:prSet loTypeId="urn:microsoft.com/office/officeart/2005/8/layout/target3" loCatId="list" qsTypeId="urn:microsoft.com/office/officeart/2005/8/quickstyle/3d5" qsCatId="3D" csTypeId="urn:microsoft.com/office/officeart/2005/8/colors/accent1_2" csCatId="accent1" phldr="1"/>
      <dgm:spPr/>
      <dgm:t>
        <a:bodyPr/>
        <a:lstStyle/>
        <a:p>
          <a:endParaRPr lang="en-GB"/>
        </a:p>
      </dgm:t>
    </dgm:pt>
    <dgm:pt modelId="{98A40314-AF39-4FF6-ABD4-A159BB066555}">
      <dgm:prSet custT="1"/>
      <dgm:spPr>
        <a:ln>
          <a:solidFill>
            <a:srgbClr val="FF0000"/>
          </a:solidFill>
        </a:ln>
      </dgm:spPr>
      <dgm:t>
        <a:bodyPr/>
        <a:lstStyle/>
        <a:p>
          <a:r>
            <a:rPr lang="id-ID" sz="2400" b="1" dirty="0" smtClean="0"/>
            <a:t>Pancasila Dalam Kajian Epistimologi</a:t>
          </a:r>
          <a:endParaRPr lang="en-GB" sz="2400" dirty="0">
            <a:solidFill>
              <a:srgbClr val="FFC000"/>
            </a:solidFill>
            <a:latin typeface="Bauhaus 93" panose="04030905020B02020C02" pitchFamily="82" charset="0"/>
          </a:endParaRPr>
        </a:p>
      </dgm:t>
    </dgm:pt>
    <dgm:pt modelId="{D5A75560-D530-4D76-94AA-4FCF3F47E464}" type="parTrans" cxnId="{25DB348A-A415-4298-91C6-1E4F43375A56}">
      <dgm:prSet/>
      <dgm:spPr/>
      <dgm:t>
        <a:bodyPr/>
        <a:lstStyle/>
        <a:p>
          <a:endParaRPr lang="en-GB"/>
        </a:p>
      </dgm:t>
    </dgm:pt>
    <dgm:pt modelId="{D6B46D5B-7CE1-4377-88A9-77F97EE98EA3}" type="sibTrans" cxnId="{25DB348A-A415-4298-91C6-1E4F43375A56}">
      <dgm:prSet/>
      <dgm:spPr/>
      <dgm:t>
        <a:bodyPr/>
        <a:lstStyle/>
        <a:p>
          <a:endParaRPr lang="en-GB"/>
        </a:p>
      </dgm:t>
    </dgm:pt>
    <dgm:pt modelId="{1812AD0F-AE7A-4A9B-861F-6DE7636127F5}" type="pres">
      <dgm:prSet presAssocID="{56BEBFBF-46EC-41C4-84B0-DE3036556988}" presName="Name0" presStyleCnt="0">
        <dgm:presLayoutVars>
          <dgm:chMax val="7"/>
          <dgm:dir/>
          <dgm:animLvl val="lvl"/>
          <dgm:resizeHandles val="exact"/>
        </dgm:presLayoutVars>
      </dgm:prSet>
      <dgm:spPr/>
      <dgm:t>
        <a:bodyPr/>
        <a:lstStyle/>
        <a:p>
          <a:endParaRPr lang="en-GB"/>
        </a:p>
      </dgm:t>
    </dgm:pt>
    <dgm:pt modelId="{D1583056-ED55-49D0-A6D1-B2BFB3B5A2E1}" type="pres">
      <dgm:prSet presAssocID="{98A40314-AF39-4FF6-ABD4-A159BB066555}" presName="circle1" presStyleLbl="node1" presStyleIdx="0" presStyleCnt="1"/>
      <dgm:spPr>
        <a:solidFill>
          <a:srgbClr val="FF0000"/>
        </a:solidFill>
        <a:ln>
          <a:solidFill>
            <a:srgbClr val="FF0000"/>
          </a:solidFill>
        </a:ln>
      </dgm:spPr>
      <dgm:t>
        <a:bodyPr/>
        <a:lstStyle/>
        <a:p>
          <a:endParaRPr lang="en-GB"/>
        </a:p>
      </dgm:t>
    </dgm:pt>
    <dgm:pt modelId="{87C710AF-771D-43AD-9129-9345C0D62750}" type="pres">
      <dgm:prSet presAssocID="{98A40314-AF39-4FF6-ABD4-A159BB066555}" presName="space" presStyleCnt="0"/>
      <dgm:spPr/>
      <dgm:t>
        <a:bodyPr/>
        <a:lstStyle/>
        <a:p>
          <a:endParaRPr lang="en-GB"/>
        </a:p>
      </dgm:t>
    </dgm:pt>
    <dgm:pt modelId="{1253C002-54AB-4942-8DB3-DD7F54A22CBE}" type="pres">
      <dgm:prSet presAssocID="{98A40314-AF39-4FF6-ABD4-A159BB066555}" presName="rect1" presStyleLbl="alignAcc1" presStyleIdx="0" presStyleCnt="1" custLinFactY="78351" custLinFactNeighborX="11321" custLinFactNeighborY="100000"/>
      <dgm:spPr/>
      <dgm:t>
        <a:bodyPr/>
        <a:lstStyle/>
        <a:p>
          <a:endParaRPr lang="en-GB"/>
        </a:p>
      </dgm:t>
    </dgm:pt>
    <dgm:pt modelId="{A18DD9EA-CE96-4BD2-9073-8291BB21D60A}" type="pres">
      <dgm:prSet presAssocID="{98A40314-AF39-4FF6-ABD4-A159BB066555}" presName="rect1ParTxNoCh" presStyleLbl="alignAcc1" presStyleIdx="0" presStyleCnt="1">
        <dgm:presLayoutVars>
          <dgm:chMax val="1"/>
          <dgm:bulletEnabled val="1"/>
        </dgm:presLayoutVars>
      </dgm:prSet>
      <dgm:spPr/>
      <dgm:t>
        <a:bodyPr/>
        <a:lstStyle/>
        <a:p>
          <a:endParaRPr lang="en-GB"/>
        </a:p>
      </dgm:t>
    </dgm:pt>
  </dgm:ptLst>
  <dgm:cxnLst>
    <dgm:cxn modelId="{A894913F-F58C-4939-91E4-95F864078A9C}" type="presOf" srcId="{98A40314-AF39-4FF6-ABD4-A159BB066555}" destId="{1253C002-54AB-4942-8DB3-DD7F54A22CBE}" srcOrd="0" destOrd="0" presId="urn:microsoft.com/office/officeart/2005/8/layout/target3"/>
    <dgm:cxn modelId="{25DB348A-A415-4298-91C6-1E4F43375A56}" srcId="{56BEBFBF-46EC-41C4-84B0-DE3036556988}" destId="{98A40314-AF39-4FF6-ABD4-A159BB066555}" srcOrd="0" destOrd="0" parTransId="{D5A75560-D530-4D76-94AA-4FCF3F47E464}" sibTransId="{D6B46D5B-7CE1-4377-88A9-77F97EE98EA3}"/>
    <dgm:cxn modelId="{8EA8F5EF-1ADC-4422-B4B1-40217EE76D82}" type="presOf" srcId="{56BEBFBF-46EC-41C4-84B0-DE3036556988}" destId="{1812AD0F-AE7A-4A9B-861F-6DE7636127F5}" srcOrd="0" destOrd="0" presId="urn:microsoft.com/office/officeart/2005/8/layout/target3"/>
    <dgm:cxn modelId="{021D2D5D-85BC-494A-B5CA-D0FC0A7F4755}" type="presOf" srcId="{98A40314-AF39-4FF6-ABD4-A159BB066555}" destId="{A18DD9EA-CE96-4BD2-9073-8291BB21D60A}" srcOrd="1" destOrd="0" presId="urn:microsoft.com/office/officeart/2005/8/layout/target3"/>
    <dgm:cxn modelId="{9E26BBD2-574C-45FA-8CC0-4F41593EC58B}" type="presParOf" srcId="{1812AD0F-AE7A-4A9B-861F-6DE7636127F5}" destId="{D1583056-ED55-49D0-A6D1-B2BFB3B5A2E1}" srcOrd="0" destOrd="0" presId="urn:microsoft.com/office/officeart/2005/8/layout/target3"/>
    <dgm:cxn modelId="{43B60B7F-1795-403F-BE5B-8E805A394848}" type="presParOf" srcId="{1812AD0F-AE7A-4A9B-861F-6DE7636127F5}" destId="{87C710AF-771D-43AD-9129-9345C0D62750}" srcOrd="1" destOrd="0" presId="urn:microsoft.com/office/officeart/2005/8/layout/target3"/>
    <dgm:cxn modelId="{EC30FFC9-3D8A-461F-90D2-F2F1654C7D74}" type="presParOf" srcId="{1812AD0F-AE7A-4A9B-861F-6DE7636127F5}" destId="{1253C002-54AB-4942-8DB3-DD7F54A22CBE}" srcOrd="2" destOrd="0" presId="urn:microsoft.com/office/officeart/2005/8/layout/target3"/>
    <dgm:cxn modelId="{632027E4-F890-49C5-86C6-15438316070F}" type="presParOf" srcId="{1812AD0F-AE7A-4A9B-861F-6DE7636127F5}" destId="{A18DD9EA-CE96-4BD2-9073-8291BB21D60A}" srcOrd="3" destOrd="0" presId="urn:microsoft.com/office/officeart/2005/8/layout/target3"/>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BEBFBF-46EC-41C4-84B0-DE3036556988}" type="doc">
      <dgm:prSet loTypeId="urn:microsoft.com/office/officeart/2005/8/layout/target3" loCatId="list" qsTypeId="urn:microsoft.com/office/officeart/2005/8/quickstyle/3d5" qsCatId="3D" csTypeId="urn:microsoft.com/office/officeart/2005/8/colors/accent1_2" csCatId="accent1" phldr="1"/>
      <dgm:spPr/>
      <dgm:t>
        <a:bodyPr/>
        <a:lstStyle/>
        <a:p>
          <a:endParaRPr lang="en-GB"/>
        </a:p>
      </dgm:t>
    </dgm:pt>
    <dgm:pt modelId="{98A40314-AF39-4FF6-ABD4-A159BB066555}">
      <dgm:prSet custT="1"/>
      <dgm:spPr>
        <a:ln>
          <a:solidFill>
            <a:srgbClr val="FF0000"/>
          </a:solidFill>
        </a:ln>
      </dgm:spPr>
      <dgm:t>
        <a:bodyPr/>
        <a:lstStyle/>
        <a:p>
          <a:r>
            <a:rPr lang="id-ID" sz="2400" b="1" dirty="0" smtClean="0"/>
            <a:t>Pancasila Dalam Kajian Aksiologi</a:t>
          </a:r>
          <a:endParaRPr lang="en-GB" sz="2400" dirty="0">
            <a:solidFill>
              <a:srgbClr val="FFC000"/>
            </a:solidFill>
            <a:latin typeface="Bauhaus 93" panose="04030905020B02020C02" pitchFamily="82" charset="0"/>
          </a:endParaRPr>
        </a:p>
      </dgm:t>
    </dgm:pt>
    <dgm:pt modelId="{D5A75560-D530-4D76-94AA-4FCF3F47E464}" type="parTrans" cxnId="{25DB348A-A415-4298-91C6-1E4F43375A56}">
      <dgm:prSet/>
      <dgm:spPr/>
      <dgm:t>
        <a:bodyPr/>
        <a:lstStyle/>
        <a:p>
          <a:endParaRPr lang="en-GB"/>
        </a:p>
      </dgm:t>
    </dgm:pt>
    <dgm:pt modelId="{D6B46D5B-7CE1-4377-88A9-77F97EE98EA3}" type="sibTrans" cxnId="{25DB348A-A415-4298-91C6-1E4F43375A56}">
      <dgm:prSet/>
      <dgm:spPr/>
      <dgm:t>
        <a:bodyPr/>
        <a:lstStyle/>
        <a:p>
          <a:endParaRPr lang="en-GB"/>
        </a:p>
      </dgm:t>
    </dgm:pt>
    <dgm:pt modelId="{1812AD0F-AE7A-4A9B-861F-6DE7636127F5}" type="pres">
      <dgm:prSet presAssocID="{56BEBFBF-46EC-41C4-84B0-DE3036556988}" presName="Name0" presStyleCnt="0">
        <dgm:presLayoutVars>
          <dgm:chMax val="7"/>
          <dgm:dir/>
          <dgm:animLvl val="lvl"/>
          <dgm:resizeHandles val="exact"/>
        </dgm:presLayoutVars>
      </dgm:prSet>
      <dgm:spPr/>
      <dgm:t>
        <a:bodyPr/>
        <a:lstStyle/>
        <a:p>
          <a:endParaRPr lang="en-GB"/>
        </a:p>
      </dgm:t>
    </dgm:pt>
    <dgm:pt modelId="{D1583056-ED55-49D0-A6D1-B2BFB3B5A2E1}" type="pres">
      <dgm:prSet presAssocID="{98A40314-AF39-4FF6-ABD4-A159BB066555}" presName="circle1" presStyleLbl="node1" presStyleIdx="0" presStyleCnt="1"/>
      <dgm:spPr>
        <a:solidFill>
          <a:srgbClr val="FF0000"/>
        </a:solidFill>
        <a:ln>
          <a:solidFill>
            <a:srgbClr val="FF0000"/>
          </a:solidFill>
        </a:ln>
      </dgm:spPr>
      <dgm:t>
        <a:bodyPr/>
        <a:lstStyle/>
        <a:p>
          <a:endParaRPr lang="en-GB"/>
        </a:p>
      </dgm:t>
    </dgm:pt>
    <dgm:pt modelId="{87C710AF-771D-43AD-9129-9345C0D62750}" type="pres">
      <dgm:prSet presAssocID="{98A40314-AF39-4FF6-ABD4-A159BB066555}" presName="space" presStyleCnt="0"/>
      <dgm:spPr/>
      <dgm:t>
        <a:bodyPr/>
        <a:lstStyle/>
        <a:p>
          <a:endParaRPr lang="en-GB"/>
        </a:p>
      </dgm:t>
    </dgm:pt>
    <dgm:pt modelId="{1253C002-54AB-4942-8DB3-DD7F54A22CBE}" type="pres">
      <dgm:prSet presAssocID="{98A40314-AF39-4FF6-ABD4-A159BB066555}" presName="rect1" presStyleLbl="alignAcc1" presStyleIdx="0" presStyleCnt="1" custLinFactY="78351" custLinFactNeighborX="11321" custLinFactNeighborY="100000"/>
      <dgm:spPr/>
      <dgm:t>
        <a:bodyPr/>
        <a:lstStyle/>
        <a:p>
          <a:endParaRPr lang="en-GB"/>
        </a:p>
      </dgm:t>
    </dgm:pt>
    <dgm:pt modelId="{A18DD9EA-CE96-4BD2-9073-8291BB21D60A}" type="pres">
      <dgm:prSet presAssocID="{98A40314-AF39-4FF6-ABD4-A159BB066555}" presName="rect1ParTxNoCh" presStyleLbl="alignAcc1" presStyleIdx="0" presStyleCnt="1">
        <dgm:presLayoutVars>
          <dgm:chMax val="1"/>
          <dgm:bulletEnabled val="1"/>
        </dgm:presLayoutVars>
      </dgm:prSet>
      <dgm:spPr/>
      <dgm:t>
        <a:bodyPr/>
        <a:lstStyle/>
        <a:p>
          <a:endParaRPr lang="en-GB"/>
        </a:p>
      </dgm:t>
    </dgm:pt>
  </dgm:ptLst>
  <dgm:cxnLst>
    <dgm:cxn modelId="{25DB348A-A415-4298-91C6-1E4F43375A56}" srcId="{56BEBFBF-46EC-41C4-84B0-DE3036556988}" destId="{98A40314-AF39-4FF6-ABD4-A159BB066555}" srcOrd="0" destOrd="0" parTransId="{D5A75560-D530-4D76-94AA-4FCF3F47E464}" sibTransId="{D6B46D5B-7CE1-4377-88A9-77F97EE98EA3}"/>
    <dgm:cxn modelId="{558583FF-A35A-4CE8-90D7-0C3E3DD439E9}" type="presOf" srcId="{56BEBFBF-46EC-41C4-84B0-DE3036556988}" destId="{1812AD0F-AE7A-4A9B-861F-6DE7636127F5}" srcOrd="0" destOrd="0" presId="urn:microsoft.com/office/officeart/2005/8/layout/target3"/>
    <dgm:cxn modelId="{CAB110BD-0278-48C2-8C57-813DE63F0227}" type="presOf" srcId="{98A40314-AF39-4FF6-ABD4-A159BB066555}" destId="{A18DD9EA-CE96-4BD2-9073-8291BB21D60A}" srcOrd="1" destOrd="0" presId="urn:microsoft.com/office/officeart/2005/8/layout/target3"/>
    <dgm:cxn modelId="{2F20D7FD-DBD1-4DBD-B20F-3840A339175E}" type="presOf" srcId="{98A40314-AF39-4FF6-ABD4-A159BB066555}" destId="{1253C002-54AB-4942-8DB3-DD7F54A22CBE}" srcOrd="0" destOrd="0" presId="urn:microsoft.com/office/officeart/2005/8/layout/target3"/>
    <dgm:cxn modelId="{5B5A2D16-C06E-4F0D-A151-1BBE9EF648B7}" type="presParOf" srcId="{1812AD0F-AE7A-4A9B-861F-6DE7636127F5}" destId="{D1583056-ED55-49D0-A6D1-B2BFB3B5A2E1}" srcOrd="0" destOrd="0" presId="urn:microsoft.com/office/officeart/2005/8/layout/target3"/>
    <dgm:cxn modelId="{FEADCF4B-F6BE-49A3-A7B4-70F13804A5B9}" type="presParOf" srcId="{1812AD0F-AE7A-4A9B-861F-6DE7636127F5}" destId="{87C710AF-771D-43AD-9129-9345C0D62750}" srcOrd="1" destOrd="0" presId="urn:microsoft.com/office/officeart/2005/8/layout/target3"/>
    <dgm:cxn modelId="{DE2AC5B0-7647-44FB-8E88-CBCD052A2203}" type="presParOf" srcId="{1812AD0F-AE7A-4A9B-861F-6DE7636127F5}" destId="{1253C002-54AB-4942-8DB3-DD7F54A22CBE}" srcOrd="2" destOrd="0" presId="urn:microsoft.com/office/officeart/2005/8/layout/target3"/>
    <dgm:cxn modelId="{D7340DC6-C14A-4F82-96F3-8200B0EF33FC}" type="presParOf" srcId="{1812AD0F-AE7A-4A9B-861F-6DE7636127F5}" destId="{A18DD9EA-CE96-4BD2-9073-8291BB21D60A}" srcOrd="3" destOrd="0" presId="urn:microsoft.com/office/officeart/2005/8/layout/target3"/>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8D22B-FF98-4613-863D-2BBA309271B3}">
      <dsp:nvSpPr>
        <dsp:cNvPr id="0" name=""/>
        <dsp:cNvSpPr/>
      </dsp:nvSpPr>
      <dsp:spPr>
        <a:xfrm>
          <a:off x="-5606206" y="-858239"/>
          <a:ext cx="6674845" cy="6674845"/>
        </a:xfrm>
        <a:prstGeom prst="blockArc">
          <a:avLst>
            <a:gd name="adj1" fmla="val 18900000"/>
            <a:gd name="adj2" fmla="val 2700000"/>
            <a:gd name="adj3" fmla="val 324"/>
          </a:avLst>
        </a:prstGeom>
        <a:noFill/>
        <a:ln w="12700" cap="flat" cmpd="sng" algn="ctr">
          <a:solidFill>
            <a:schemeClr val="accent6">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22F2FC88-4689-439D-B48B-7B269B807D02}">
      <dsp:nvSpPr>
        <dsp:cNvPr id="0" name=""/>
        <dsp:cNvSpPr/>
      </dsp:nvSpPr>
      <dsp:spPr>
        <a:xfrm>
          <a:off x="382737" y="113198"/>
          <a:ext cx="6287234" cy="762795"/>
        </a:xfrm>
        <a:prstGeom prst="rect">
          <a:avLst/>
        </a:prstGeom>
        <a:solidFill>
          <a:srgbClr val="FF0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5469" tIns="81280" rIns="81280" bIns="81280" numCol="1" spcCol="1270" anchor="ctr" anchorCtr="0">
          <a:noAutofit/>
        </a:bodyPr>
        <a:lstStyle/>
        <a:p>
          <a:pPr lvl="0" algn="l" defTabSz="1422400">
            <a:lnSpc>
              <a:spcPct val="90000"/>
            </a:lnSpc>
            <a:spcBef>
              <a:spcPct val="0"/>
            </a:spcBef>
            <a:spcAft>
              <a:spcPct val="35000"/>
            </a:spcAft>
          </a:pPr>
          <a:r>
            <a:rPr lang="id-ID" sz="3200" b="1" kern="1200" dirty="0" smtClean="0"/>
            <a:t>Pancasila Dalam Kajian Ontologis</a:t>
          </a:r>
          <a:endParaRPr lang="en-GB" sz="3200" b="1" kern="1200" dirty="0">
            <a:latin typeface="Arial Black" panose="020B0A04020102020204" pitchFamily="34" charset="0"/>
          </a:endParaRPr>
        </a:p>
      </dsp:txBody>
      <dsp:txXfrm>
        <a:off x="382737" y="113198"/>
        <a:ext cx="6287234" cy="762795"/>
      </dsp:txXfrm>
    </dsp:sp>
    <dsp:sp modelId="{0438E268-CB48-4F81-8FA1-4454262C13CA}">
      <dsp:nvSpPr>
        <dsp:cNvPr id="0" name=""/>
        <dsp:cNvSpPr/>
      </dsp:nvSpPr>
      <dsp:spPr>
        <a:xfrm>
          <a:off x="76197" y="0"/>
          <a:ext cx="953493" cy="953493"/>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p3d z="57150" extrusionH="12700" prstMaterial="flat">
          <a:bevelT w="50800" h="50800"/>
        </a:sp3d>
      </dsp:spPr>
      <dsp:style>
        <a:lnRef idx="1">
          <a:scrgbClr r="0" g="0" b="0"/>
        </a:lnRef>
        <a:fillRef idx="1">
          <a:scrgbClr r="0" g="0" b="0"/>
        </a:fillRef>
        <a:effectRef idx="2">
          <a:scrgbClr r="0" g="0" b="0"/>
        </a:effectRef>
        <a:fontRef idx="minor"/>
      </dsp:style>
    </dsp:sp>
    <dsp:sp modelId="{35612695-0335-4E7C-A7C3-2A8BE6C3B026}">
      <dsp:nvSpPr>
        <dsp:cNvPr id="0" name=""/>
        <dsp:cNvSpPr/>
      </dsp:nvSpPr>
      <dsp:spPr>
        <a:xfrm>
          <a:off x="1066048" y="1408119"/>
          <a:ext cx="5849906" cy="762795"/>
        </a:xfrm>
        <a:prstGeom prst="rect">
          <a:avLst/>
        </a:prstGeom>
        <a:solidFill>
          <a:srgbClr val="FF0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5469" tIns="71120" rIns="71120" bIns="71120" numCol="1" spcCol="1270" anchor="ctr" anchorCtr="0">
          <a:noAutofit/>
        </a:bodyPr>
        <a:lstStyle/>
        <a:p>
          <a:pPr lvl="0" algn="l" defTabSz="1244600">
            <a:lnSpc>
              <a:spcPct val="90000"/>
            </a:lnSpc>
            <a:spcBef>
              <a:spcPct val="0"/>
            </a:spcBef>
            <a:spcAft>
              <a:spcPct val="35000"/>
            </a:spcAft>
          </a:pPr>
          <a:r>
            <a:rPr lang="id-ID" sz="2800" b="1" kern="1200" dirty="0" smtClean="0"/>
            <a:t>Pancasila Dalam Kajian Epistimologi</a:t>
          </a:r>
          <a:endParaRPr lang="en-GB" sz="2800" b="1" kern="1200" dirty="0">
            <a:latin typeface="Arial Black" panose="020B0A04020102020204" pitchFamily="34" charset="0"/>
          </a:endParaRPr>
        </a:p>
      </dsp:txBody>
      <dsp:txXfrm>
        <a:off x="1066048" y="1408119"/>
        <a:ext cx="5849906" cy="762795"/>
      </dsp:txXfrm>
    </dsp:sp>
    <dsp:sp modelId="{F9D180A5-D984-4A3F-859B-ECF6A25FCA91}">
      <dsp:nvSpPr>
        <dsp:cNvPr id="0" name=""/>
        <dsp:cNvSpPr/>
      </dsp:nvSpPr>
      <dsp:spPr>
        <a:xfrm>
          <a:off x="502178" y="1182446"/>
          <a:ext cx="953493" cy="953493"/>
        </a:xfrm>
        <a:prstGeom prst="ellipse">
          <a:avLst/>
        </a:prstGeom>
        <a:solidFill>
          <a:schemeClr val="lt1">
            <a:hueOff val="0"/>
            <a:satOff val="0"/>
            <a:lumOff val="0"/>
            <a:alphaOff val="0"/>
          </a:schemeClr>
        </a:solidFill>
        <a:ln w="6350" cap="flat" cmpd="sng" algn="ctr">
          <a:solidFill>
            <a:schemeClr val="accent5">
              <a:hueOff val="-2451115"/>
              <a:satOff val="-3409"/>
              <a:lumOff val="-1307"/>
              <a:alphaOff val="0"/>
            </a:schemeClr>
          </a:solidFill>
          <a:prstDash val="solid"/>
          <a:miter lim="800000"/>
        </a:ln>
        <a:effectLst/>
        <a:sp3d z="57150" extrusionH="12700" prstMaterial="flat">
          <a:bevelT w="50800" h="50800"/>
        </a:sp3d>
      </dsp:spPr>
      <dsp:style>
        <a:lnRef idx="1">
          <a:scrgbClr r="0" g="0" b="0"/>
        </a:lnRef>
        <a:fillRef idx="1">
          <a:scrgbClr r="0" g="0" b="0"/>
        </a:fillRef>
        <a:effectRef idx="2">
          <a:scrgbClr r="0" g="0" b="0"/>
        </a:effectRef>
        <a:fontRef idx="minor"/>
      </dsp:style>
    </dsp:sp>
    <dsp:sp modelId="{187664D4-DE31-4A61-AB33-2ED9890793EC}">
      <dsp:nvSpPr>
        <dsp:cNvPr id="0" name=""/>
        <dsp:cNvSpPr/>
      </dsp:nvSpPr>
      <dsp:spPr>
        <a:xfrm>
          <a:off x="1062782" y="2947486"/>
          <a:ext cx="5849906" cy="762795"/>
        </a:xfrm>
        <a:prstGeom prst="rect">
          <a:avLst/>
        </a:prstGeom>
        <a:solidFill>
          <a:srgbClr val="FF0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5469" tIns="71120" rIns="71120" bIns="71120" numCol="1" spcCol="1270" anchor="ctr" anchorCtr="0">
          <a:noAutofit/>
        </a:bodyPr>
        <a:lstStyle/>
        <a:p>
          <a:pPr lvl="0" algn="l" defTabSz="1244600">
            <a:lnSpc>
              <a:spcPct val="90000"/>
            </a:lnSpc>
            <a:spcBef>
              <a:spcPct val="0"/>
            </a:spcBef>
            <a:spcAft>
              <a:spcPct val="35000"/>
            </a:spcAft>
          </a:pPr>
          <a:r>
            <a:rPr lang="id-ID" sz="2800" b="1" kern="1200" dirty="0" smtClean="0"/>
            <a:t>Pancasila Dalam Kajian Aksiologi</a:t>
          </a:r>
          <a:endParaRPr lang="en-GB" sz="2800" b="1" kern="1200" dirty="0">
            <a:latin typeface="Arial Black" panose="020B0A04020102020204" pitchFamily="34" charset="0"/>
          </a:endParaRPr>
        </a:p>
      </dsp:txBody>
      <dsp:txXfrm>
        <a:off x="1062782" y="2947486"/>
        <a:ext cx="5849906" cy="762795"/>
      </dsp:txXfrm>
    </dsp:sp>
    <dsp:sp modelId="{B3CCA040-66B7-4D14-90EB-62638B2DD578}">
      <dsp:nvSpPr>
        <dsp:cNvPr id="0" name=""/>
        <dsp:cNvSpPr/>
      </dsp:nvSpPr>
      <dsp:spPr>
        <a:xfrm>
          <a:off x="519989" y="2574632"/>
          <a:ext cx="953493" cy="953493"/>
        </a:xfrm>
        <a:prstGeom prst="ellipse">
          <a:avLst/>
        </a:prstGeom>
        <a:solidFill>
          <a:schemeClr val="lt1">
            <a:hueOff val="0"/>
            <a:satOff val="0"/>
            <a:lumOff val="0"/>
            <a:alphaOff val="0"/>
          </a:schemeClr>
        </a:solidFill>
        <a:ln w="6350" cap="flat" cmpd="sng" algn="ctr">
          <a:solidFill>
            <a:schemeClr val="accent5">
              <a:hueOff val="-4902230"/>
              <a:satOff val="-6819"/>
              <a:lumOff val="-2615"/>
              <a:alphaOff val="0"/>
            </a:schemeClr>
          </a:solidFill>
          <a:prstDash val="solid"/>
          <a:miter lim="800000"/>
        </a:ln>
        <a:effectLst/>
        <a:sp3d z="57150" extrusionH="12700" prstMaterial="flat">
          <a:bevelT w="50800" h="50800"/>
        </a:sp3d>
      </dsp:spPr>
      <dsp:style>
        <a:lnRef idx="1">
          <a:scrgbClr r="0" g="0" b="0"/>
        </a:lnRef>
        <a:fillRef idx="1">
          <a:scrgbClr r="0" g="0" b="0"/>
        </a:fillRef>
        <a:effectRef idx="2">
          <a:scrgbClr r="0" g="0" b="0"/>
        </a:effectRef>
        <a:fontRef idx="minor"/>
      </dsp:style>
    </dsp:sp>
    <dsp:sp modelId="{736C1900-99AC-4BC8-9CDD-390CF375551C}">
      <dsp:nvSpPr>
        <dsp:cNvPr id="0" name=""/>
        <dsp:cNvSpPr/>
      </dsp:nvSpPr>
      <dsp:spPr>
        <a:xfrm>
          <a:off x="476165" y="4195571"/>
          <a:ext cx="6287234" cy="762795"/>
        </a:xfrm>
        <a:prstGeom prst="rect">
          <a:avLst/>
        </a:prstGeom>
        <a:solidFill>
          <a:srgbClr val="FF0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5469" tIns="45720" rIns="45720" bIns="45720" numCol="1" spcCol="1270" anchor="ctr" anchorCtr="0">
          <a:noAutofit/>
        </a:bodyPr>
        <a:lstStyle/>
        <a:p>
          <a:pPr lvl="0" algn="l" defTabSz="800100">
            <a:lnSpc>
              <a:spcPct val="90000"/>
            </a:lnSpc>
            <a:spcBef>
              <a:spcPct val="0"/>
            </a:spcBef>
            <a:spcAft>
              <a:spcPct val="35000"/>
            </a:spcAft>
          </a:pPr>
          <a:r>
            <a:rPr lang="id-ID" sz="1800" kern="1200" dirty="0" smtClean="0">
              <a:latin typeface="Arial Black" panose="020B0A04020102020204" pitchFamily="34" charset="0"/>
            </a:rPr>
            <a:t>Disampaikan oleh : Tatik Rohmawati, S.IP.,M.Si</a:t>
          </a:r>
          <a:endParaRPr lang="en-GB" sz="1800" kern="1200" dirty="0">
            <a:latin typeface="Arial Black" panose="020B0A04020102020204" pitchFamily="34" charset="0"/>
          </a:endParaRPr>
        </a:p>
      </dsp:txBody>
      <dsp:txXfrm>
        <a:off x="476165" y="4195571"/>
        <a:ext cx="6287234" cy="762795"/>
      </dsp:txXfrm>
    </dsp:sp>
    <dsp:sp modelId="{E3F96E4A-0DC7-4954-B5F9-3918AD207F1A}">
      <dsp:nvSpPr>
        <dsp:cNvPr id="0" name=""/>
        <dsp:cNvSpPr/>
      </dsp:nvSpPr>
      <dsp:spPr>
        <a:xfrm>
          <a:off x="76197" y="3715457"/>
          <a:ext cx="953493" cy="953493"/>
        </a:xfrm>
        <a:prstGeom prst="ellipse">
          <a:avLst/>
        </a:prstGeom>
        <a:solidFill>
          <a:schemeClr val="lt1">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a:sp3d z="57150" extrusionH="12700" prstMaterial="flat">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83056-ED55-49D0-A6D1-B2BFB3B5A2E1}">
      <dsp:nvSpPr>
        <dsp:cNvPr id="0" name=""/>
        <dsp:cNvSpPr/>
      </dsp:nvSpPr>
      <dsp:spPr>
        <a:xfrm>
          <a:off x="0" y="160986"/>
          <a:ext cx="2047740" cy="2047740"/>
        </a:xfrm>
        <a:prstGeom prst="pie">
          <a:avLst>
            <a:gd name="adj1" fmla="val 5400000"/>
            <a:gd name="adj2" fmla="val 16200000"/>
          </a:avLst>
        </a:prstGeom>
        <a:solidFill>
          <a:srgbClr val="FF0000"/>
        </a:solidFill>
        <a:ln>
          <a:solidFill>
            <a:srgbClr val="FF0000"/>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253C002-54AB-4942-8DB3-DD7F54A22CBE}">
      <dsp:nvSpPr>
        <dsp:cNvPr id="0" name=""/>
        <dsp:cNvSpPr/>
      </dsp:nvSpPr>
      <dsp:spPr>
        <a:xfrm>
          <a:off x="1023870" y="321972"/>
          <a:ext cx="2389030" cy="2047740"/>
        </a:xfrm>
        <a:prstGeom prst="rect">
          <a:avLst/>
        </a:prstGeom>
        <a:solidFill>
          <a:schemeClr val="lt1">
            <a:alpha val="90000"/>
            <a:hueOff val="0"/>
            <a:satOff val="0"/>
            <a:lumOff val="0"/>
            <a:alphaOff val="0"/>
          </a:schemeClr>
        </a:solidFill>
        <a:ln w="6350" cap="flat" cmpd="sng" algn="ctr">
          <a:solidFill>
            <a:srgbClr val="FF0000"/>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b="1" kern="1200" dirty="0" smtClean="0"/>
            <a:t>Pancasila Dalam Kajian Ontologis</a:t>
          </a:r>
          <a:endParaRPr lang="en-GB" sz="2400" kern="1200" dirty="0">
            <a:solidFill>
              <a:srgbClr val="FFC000"/>
            </a:solidFill>
            <a:latin typeface="Bauhaus 93" panose="04030905020B02020C02" pitchFamily="82" charset="0"/>
          </a:endParaRPr>
        </a:p>
      </dsp:txBody>
      <dsp:txXfrm>
        <a:off x="1023870" y="321972"/>
        <a:ext cx="2389030" cy="2047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83056-ED55-49D0-A6D1-B2BFB3B5A2E1}">
      <dsp:nvSpPr>
        <dsp:cNvPr id="0" name=""/>
        <dsp:cNvSpPr/>
      </dsp:nvSpPr>
      <dsp:spPr>
        <a:xfrm>
          <a:off x="0" y="160986"/>
          <a:ext cx="2047740" cy="2047740"/>
        </a:xfrm>
        <a:prstGeom prst="pie">
          <a:avLst>
            <a:gd name="adj1" fmla="val 5400000"/>
            <a:gd name="adj2" fmla="val 16200000"/>
          </a:avLst>
        </a:prstGeom>
        <a:solidFill>
          <a:srgbClr val="FF0000"/>
        </a:solidFill>
        <a:ln>
          <a:solidFill>
            <a:srgbClr val="FF0000"/>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253C002-54AB-4942-8DB3-DD7F54A22CBE}">
      <dsp:nvSpPr>
        <dsp:cNvPr id="0" name=""/>
        <dsp:cNvSpPr/>
      </dsp:nvSpPr>
      <dsp:spPr>
        <a:xfrm>
          <a:off x="1023870" y="321972"/>
          <a:ext cx="2389030" cy="2047740"/>
        </a:xfrm>
        <a:prstGeom prst="rect">
          <a:avLst/>
        </a:prstGeom>
        <a:solidFill>
          <a:schemeClr val="lt1">
            <a:alpha val="90000"/>
            <a:hueOff val="0"/>
            <a:satOff val="0"/>
            <a:lumOff val="0"/>
            <a:alphaOff val="0"/>
          </a:schemeClr>
        </a:solidFill>
        <a:ln w="6350" cap="flat" cmpd="sng" algn="ctr">
          <a:solidFill>
            <a:srgbClr val="FF0000"/>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b="1" kern="1200" dirty="0" smtClean="0"/>
            <a:t>Pancasila Dalam Kajian Epistimologi</a:t>
          </a:r>
          <a:endParaRPr lang="en-GB" sz="2400" kern="1200" dirty="0">
            <a:solidFill>
              <a:srgbClr val="FFC000"/>
            </a:solidFill>
            <a:latin typeface="Bauhaus 93" panose="04030905020B02020C02" pitchFamily="82" charset="0"/>
          </a:endParaRPr>
        </a:p>
      </dsp:txBody>
      <dsp:txXfrm>
        <a:off x="1023870" y="321972"/>
        <a:ext cx="2389030" cy="20477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83056-ED55-49D0-A6D1-B2BFB3B5A2E1}">
      <dsp:nvSpPr>
        <dsp:cNvPr id="0" name=""/>
        <dsp:cNvSpPr/>
      </dsp:nvSpPr>
      <dsp:spPr>
        <a:xfrm>
          <a:off x="0" y="160986"/>
          <a:ext cx="2047740" cy="2047740"/>
        </a:xfrm>
        <a:prstGeom prst="pie">
          <a:avLst>
            <a:gd name="adj1" fmla="val 5400000"/>
            <a:gd name="adj2" fmla="val 16200000"/>
          </a:avLst>
        </a:prstGeom>
        <a:solidFill>
          <a:srgbClr val="FF0000"/>
        </a:solidFill>
        <a:ln>
          <a:solidFill>
            <a:srgbClr val="FF0000"/>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253C002-54AB-4942-8DB3-DD7F54A22CBE}">
      <dsp:nvSpPr>
        <dsp:cNvPr id="0" name=""/>
        <dsp:cNvSpPr/>
      </dsp:nvSpPr>
      <dsp:spPr>
        <a:xfrm>
          <a:off x="1023870" y="321972"/>
          <a:ext cx="2389030" cy="2047740"/>
        </a:xfrm>
        <a:prstGeom prst="rect">
          <a:avLst/>
        </a:prstGeom>
        <a:solidFill>
          <a:schemeClr val="lt1">
            <a:alpha val="90000"/>
            <a:hueOff val="0"/>
            <a:satOff val="0"/>
            <a:lumOff val="0"/>
            <a:alphaOff val="0"/>
          </a:schemeClr>
        </a:solidFill>
        <a:ln w="6350" cap="flat" cmpd="sng" algn="ctr">
          <a:solidFill>
            <a:srgbClr val="FF0000"/>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b="1" kern="1200" dirty="0" smtClean="0"/>
            <a:t>Pancasila Dalam Kajian Epistimologi</a:t>
          </a:r>
          <a:endParaRPr lang="en-GB" sz="2400" kern="1200" dirty="0">
            <a:solidFill>
              <a:srgbClr val="FFC000"/>
            </a:solidFill>
            <a:latin typeface="Bauhaus 93" panose="04030905020B02020C02" pitchFamily="82" charset="0"/>
          </a:endParaRPr>
        </a:p>
      </dsp:txBody>
      <dsp:txXfrm>
        <a:off x="1023870" y="321972"/>
        <a:ext cx="2389030" cy="20477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83056-ED55-49D0-A6D1-B2BFB3B5A2E1}">
      <dsp:nvSpPr>
        <dsp:cNvPr id="0" name=""/>
        <dsp:cNvSpPr/>
      </dsp:nvSpPr>
      <dsp:spPr>
        <a:xfrm>
          <a:off x="0" y="160986"/>
          <a:ext cx="2047740" cy="2047740"/>
        </a:xfrm>
        <a:prstGeom prst="pie">
          <a:avLst>
            <a:gd name="adj1" fmla="val 5400000"/>
            <a:gd name="adj2" fmla="val 16200000"/>
          </a:avLst>
        </a:prstGeom>
        <a:solidFill>
          <a:srgbClr val="FF0000"/>
        </a:solidFill>
        <a:ln>
          <a:solidFill>
            <a:srgbClr val="FF0000"/>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253C002-54AB-4942-8DB3-DD7F54A22CBE}">
      <dsp:nvSpPr>
        <dsp:cNvPr id="0" name=""/>
        <dsp:cNvSpPr/>
      </dsp:nvSpPr>
      <dsp:spPr>
        <a:xfrm>
          <a:off x="1023870" y="321972"/>
          <a:ext cx="2389030" cy="2047740"/>
        </a:xfrm>
        <a:prstGeom prst="rect">
          <a:avLst/>
        </a:prstGeom>
        <a:solidFill>
          <a:schemeClr val="lt1">
            <a:alpha val="90000"/>
            <a:hueOff val="0"/>
            <a:satOff val="0"/>
            <a:lumOff val="0"/>
            <a:alphaOff val="0"/>
          </a:schemeClr>
        </a:solidFill>
        <a:ln w="6350" cap="flat" cmpd="sng" algn="ctr">
          <a:solidFill>
            <a:srgbClr val="FF0000"/>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b="1" kern="1200" dirty="0" smtClean="0"/>
            <a:t>Pancasila Dalam Kajian Aksiologi</a:t>
          </a:r>
          <a:endParaRPr lang="en-GB" sz="2400" kern="1200" dirty="0">
            <a:solidFill>
              <a:srgbClr val="FFC000"/>
            </a:solidFill>
            <a:latin typeface="Bauhaus 93" panose="04030905020B02020C02" pitchFamily="82" charset="0"/>
          </a:endParaRPr>
        </a:p>
      </dsp:txBody>
      <dsp:txXfrm>
        <a:off x="1023870" y="321972"/>
        <a:ext cx="2389030" cy="204774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7929CA-CD63-471A-964D-C5E06EB47D2F}" type="datetimeFigureOut">
              <a:rPr lang="id-ID" smtClean="0"/>
              <a:t>15/06/2020</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6F3EDF-F3EF-4695-BB56-4F3C6F399342}" type="slidenum">
              <a:rPr lang="id-ID" smtClean="0"/>
              <a:t>‹#›</a:t>
            </a:fld>
            <a:endParaRPr lang="id-ID"/>
          </a:p>
        </p:txBody>
      </p:sp>
    </p:spTree>
    <p:extLst>
      <p:ext uri="{BB962C8B-B14F-4D97-AF65-F5344CB8AC3E}">
        <p14:creationId xmlns:p14="http://schemas.microsoft.com/office/powerpoint/2010/main" val="2563171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A06F3EDF-F3EF-4695-BB56-4F3C6F399342}" type="slidenum">
              <a:rPr lang="id-ID" smtClean="0"/>
              <a:t>1</a:t>
            </a:fld>
            <a:endParaRPr lang="id-ID"/>
          </a:p>
        </p:txBody>
      </p:sp>
    </p:spTree>
    <p:extLst>
      <p:ext uri="{BB962C8B-B14F-4D97-AF65-F5344CB8AC3E}">
        <p14:creationId xmlns:p14="http://schemas.microsoft.com/office/powerpoint/2010/main" val="523373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FC9C3F3-6D1A-4F2D-967C-822593987DDD}" type="datetime1">
              <a:rPr lang="en-GB" smtClean="0"/>
              <a:t>15/06/2020</a:t>
            </a:fld>
            <a:endParaRPr lang="en-GB"/>
          </a:p>
        </p:txBody>
      </p:sp>
      <p:sp>
        <p:nvSpPr>
          <p:cNvPr id="5" name="Footer Placeholder 4"/>
          <p:cNvSpPr>
            <a:spLocks noGrp="1"/>
          </p:cNvSpPr>
          <p:nvPr>
            <p:ph type="ftr" sz="quarter" idx="11"/>
          </p:nvPr>
        </p:nvSpPr>
        <p:spPr/>
        <p:txBody>
          <a:bodyPr/>
          <a:lstStyle/>
          <a:p>
            <a:r>
              <a:rPr lang="fi-FI" smtClean="0"/>
              <a:t>Materi Pancasila Pertemuan ke 10</a:t>
            </a:r>
            <a:endParaRPr lang="en-GB"/>
          </a:p>
        </p:txBody>
      </p:sp>
      <p:sp>
        <p:nvSpPr>
          <p:cNvPr id="6" name="Slide Number Placeholder 5"/>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3236417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E50C6C-C5A2-4B82-8766-A102398D4E92}" type="datetime1">
              <a:rPr lang="en-GB" smtClean="0"/>
              <a:t>15/06/2020</a:t>
            </a:fld>
            <a:endParaRPr lang="en-GB"/>
          </a:p>
        </p:txBody>
      </p:sp>
      <p:sp>
        <p:nvSpPr>
          <p:cNvPr id="5" name="Footer Placeholder 4"/>
          <p:cNvSpPr>
            <a:spLocks noGrp="1"/>
          </p:cNvSpPr>
          <p:nvPr>
            <p:ph type="ftr" sz="quarter" idx="11"/>
          </p:nvPr>
        </p:nvSpPr>
        <p:spPr/>
        <p:txBody>
          <a:bodyPr/>
          <a:lstStyle/>
          <a:p>
            <a:r>
              <a:rPr lang="fi-FI" smtClean="0"/>
              <a:t>Materi Pancasila Pertemuan ke 10</a:t>
            </a:r>
            <a:endParaRPr lang="en-GB"/>
          </a:p>
        </p:txBody>
      </p:sp>
      <p:sp>
        <p:nvSpPr>
          <p:cNvPr id="6" name="Slide Number Placeholder 5"/>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2906310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FF2B49-7D09-4D74-8141-DC1C1345A633}" type="datetime1">
              <a:rPr lang="en-GB" smtClean="0"/>
              <a:t>15/06/2020</a:t>
            </a:fld>
            <a:endParaRPr lang="en-GB"/>
          </a:p>
        </p:txBody>
      </p:sp>
      <p:sp>
        <p:nvSpPr>
          <p:cNvPr id="5" name="Footer Placeholder 4"/>
          <p:cNvSpPr>
            <a:spLocks noGrp="1"/>
          </p:cNvSpPr>
          <p:nvPr>
            <p:ph type="ftr" sz="quarter" idx="11"/>
          </p:nvPr>
        </p:nvSpPr>
        <p:spPr/>
        <p:txBody>
          <a:bodyPr/>
          <a:lstStyle/>
          <a:p>
            <a:r>
              <a:rPr lang="fi-FI" smtClean="0"/>
              <a:t>Materi Pancasila Pertemuan ke 10</a:t>
            </a:r>
            <a:endParaRPr lang="en-GB"/>
          </a:p>
        </p:txBody>
      </p:sp>
      <p:sp>
        <p:nvSpPr>
          <p:cNvPr id="6" name="Slide Number Placeholder 5"/>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3746499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3FF8B5F2-B201-4954-9B13-523FF43C366C}" type="datetime1">
              <a:rPr lang="en-GB" smtClean="0"/>
              <a:t>15/06/2020</a:t>
            </a:fld>
            <a:endParaRPr lang="en-GB"/>
          </a:p>
        </p:txBody>
      </p:sp>
      <p:sp>
        <p:nvSpPr>
          <p:cNvPr id="5" name="Footer Placeholder 4"/>
          <p:cNvSpPr>
            <a:spLocks noGrp="1"/>
          </p:cNvSpPr>
          <p:nvPr>
            <p:ph type="ftr" sz="quarter" idx="11"/>
          </p:nvPr>
        </p:nvSpPr>
        <p:spPr>
          <a:xfrm>
            <a:off x="1876424" y="5410201"/>
            <a:ext cx="5124886" cy="365125"/>
          </a:xfrm>
        </p:spPr>
        <p:txBody>
          <a:bodyPr/>
          <a:lstStyle/>
          <a:p>
            <a:r>
              <a:rPr lang="fi-FI" smtClean="0"/>
              <a:t>Materi Pancasila Pertemuan ke 10</a:t>
            </a:r>
            <a:endParaRPr lang="en-GB"/>
          </a:p>
        </p:txBody>
      </p:sp>
      <p:sp>
        <p:nvSpPr>
          <p:cNvPr id="6" name="Slide Number Placeholder 5"/>
          <p:cNvSpPr>
            <a:spLocks noGrp="1"/>
          </p:cNvSpPr>
          <p:nvPr>
            <p:ph type="sldNum" sz="quarter" idx="12"/>
          </p:nvPr>
        </p:nvSpPr>
        <p:spPr>
          <a:xfrm>
            <a:off x="9896911" y="5410199"/>
            <a:ext cx="771089" cy="365125"/>
          </a:xfrm>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2277722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34F1F9-053F-4228-B359-013E17CF7815}" type="datetime1">
              <a:rPr lang="en-GB" smtClean="0"/>
              <a:t>15/06/2020</a:t>
            </a:fld>
            <a:endParaRPr lang="en-GB"/>
          </a:p>
        </p:txBody>
      </p:sp>
      <p:sp>
        <p:nvSpPr>
          <p:cNvPr id="5" name="Footer Placeholder 4"/>
          <p:cNvSpPr>
            <a:spLocks noGrp="1"/>
          </p:cNvSpPr>
          <p:nvPr>
            <p:ph type="ftr" sz="quarter" idx="11"/>
          </p:nvPr>
        </p:nvSpPr>
        <p:spPr/>
        <p:txBody>
          <a:bodyPr/>
          <a:lstStyle/>
          <a:p>
            <a:r>
              <a:rPr lang="fi-FI" smtClean="0"/>
              <a:t>Materi Pancasila Pertemuan ke 10</a:t>
            </a:r>
            <a:endParaRPr lang="en-GB"/>
          </a:p>
        </p:txBody>
      </p:sp>
      <p:sp>
        <p:nvSpPr>
          <p:cNvPr id="6" name="Slide Number Placeholder 5"/>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492140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8F1500-66DC-4E04-A3DF-6ACD4A2CF632}" type="datetime1">
              <a:rPr lang="en-GB" smtClean="0"/>
              <a:t>15/06/2020</a:t>
            </a:fld>
            <a:endParaRPr lang="en-GB"/>
          </a:p>
        </p:txBody>
      </p:sp>
      <p:sp>
        <p:nvSpPr>
          <p:cNvPr id="5" name="Footer Placeholder 4"/>
          <p:cNvSpPr>
            <a:spLocks noGrp="1"/>
          </p:cNvSpPr>
          <p:nvPr>
            <p:ph type="ftr" sz="quarter" idx="11"/>
          </p:nvPr>
        </p:nvSpPr>
        <p:spPr/>
        <p:txBody>
          <a:bodyPr/>
          <a:lstStyle/>
          <a:p>
            <a:r>
              <a:rPr lang="fi-FI" smtClean="0"/>
              <a:t>Materi Pancasila Pertemuan ke 10</a:t>
            </a:r>
            <a:endParaRPr lang="en-GB"/>
          </a:p>
        </p:txBody>
      </p:sp>
      <p:sp>
        <p:nvSpPr>
          <p:cNvPr id="6" name="Slide Number Placeholder 5"/>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261298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AF4420-816E-4785-B78E-2D925029A1F8}" type="datetime1">
              <a:rPr lang="en-GB" smtClean="0"/>
              <a:t>15/06/2020</a:t>
            </a:fld>
            <a:endParaRPr lang="en-GB"/>
          </a:p>
        </p:txBody>
      </p:sp>
      <p:sp>
        <p:nvSpPr>
          <p:cNvPr id="6" name="Footer Placeholder 5"/>
          <p:cNvSpPr>
            <a:spLocks noGrp="1"/>
          </p:cNvSpPr>
          <p:nvPr>
            <p:ph type="ftr" sz="quarter" idx="11"/>
          </p:nvPr>
        </p:nvSpPr>
        <p:spPr/>
        <p:txBody>
          <a:bodyPr/>
          <a:lstStyle/>
          <a:p>
            <a:r>
              <a:rPr lang="fi-FI" smtClean="0"/>
              <a:t>Materi Pancasila Pertemuan ke 10</a:t>
            </a:r>
            <a:endParaRPr lang="en-GB"/>
          </a:p>
        </p:txBody>
      </p:sp>
      <p:sp>
        <p:nvSpPr>
          <p:cNvPr id="7" name="Slide Number Placeholder 6"/>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2790405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437908-288C-45A0-839D-DC1664769714}" type="datetime1">
              <a:rPr lang="en-GB" smtClean="0"/>
              <a:t>15/06/2020</a:t>
            </a:fld>
            <a:endParaRPr lang="en-GB"/>
          </a:p>
        </p:txBody>
      </p:sp>
      <p:sp>
        <p:nvSpPr>
          <p:cNvPr id="8" name="Footer Placeholder 7"/>
          <p:cNvSpPr>
            <a:spLocks noGrp="1"/>
          </p:cNvSpPr>
          <p:nvPr>
            <p:ph type="ftr" sz="quarter" idx="11"/>
          </p:nvPr>
        </p:nvSpPr>
        <p:spPr/>
        <p:txBody>
          <a:bodyPr/>
          <a:lstStyle/>
          <a:p>
            <a:r>
              <a:rPr lang="fi-FI" smtClean="0"/>
              <a:t>Materi Pancasila Pertemuan ke 10</a:t>
            </a:r>
            <a:endParaRPr lang="en-GB"/>
          </a:p>
        </p:txBody>
      </p:sp>
      <p:sp>
        <p:nvSpPr>
          <p:cNvPr id="9" name="Slide Number Placeholder 8"/>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808125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7BC622F-0229-4F09-B124-A3C03F449E0F}" type="datetime1">
              <a:rPr lang="en-GB" smtClean="0"/>
              <a:t>15/06/2020</a:t>
            </a:fld>
            <a:endParaRPr lang="en-GB"/>
          </a:p>
        </p:txBody>
      </p:sp>
      <p:sp>
        <p:nvSpPr>
          <p:cNvPr id="4" name="Footer Placeholder 3"/>
          <p:cNvSpPr>
            <a:spLocks noGrp="1"/>
          </p:cNvSpPr>
          <p:nvPr>
            <p:ph type="ftr" sz="quarter" idx="11"/>
          </p:nvPr>
        </p:nvSpPr>
        <p:spPr/>
        <p:txBody>
          <a:bodyPr/>
          <a:lstStyle/>
          <a:p>
            <a:r>
              <a:rPr lang="fi-FI" smtClean="0"/>
              <a:t>Materi Pancasila Pertemuan ke 10</a:t>
            </a:r>
            <a:endParaRPr lang="en-GB"/>
          </a:p>
        </p:txBody>
      </p:sp>
      <p:sp>
        <p:nvSpPr>
          <p:cNvPr id="5" name="Slide Number Placeholder 4"/>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2626707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2FCB2-A1D3-4EEC-9C7E-CD803B5C36C9}" type="datetime1">
              <a:rPr lang="en-GB" smtClean="0"/>
              <a:t>15/06/2020</a:t>
            </a:fld>
            <a:endParaRPr lang="en-GB"/>
          </a:p>
        </p:txBody>
      </p:sp>
      <p:sp>
        <p:nvSpPr>
          <p:cNvPr id="3" name="Footer Placeholder 2"/>
          <p:cNvSpPr>
            <a:spLocks noGrp="1"/>
          </p:cNvSpPr>
          <p:nvPr>
            <p:ph type="ftr" sz="quarter" idx="11"/>
          </p:nvPr>
        </p:nvSpPr>
        <p:spPr/>
        <p:txBody>
          <a:bodyPr/>
          <a:lstStyle/>
          <a:p>
            <a:r>
              <a:rPr lang="fi-FI" smtClean="0"/>
              <a:t>Materi Pancasila Pertemuan ke 10</a:t>
            </a:r>
            <a:endParaRPr lang="en-GB"/>
          </a:p>
        </p:txBody>
      </p:sp>
      <p:sp>
        <p:nvSpPr>
          <p:cNvPr id="4" name="Slide Number Placeholder 3"/>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2823738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EBB79C-4A6F-479F-9EF4-51F366CB8A61}" type="datetime1">
              <a:rPr lang="en-GB" smtClean="0"/>
              <a:t>15/06/2020</a:t>
            </a:fld>
            <a:endParaRPr lang="en-GB"/>
          </a:p>
        </p:txBody>
      </p:sp>
      <p:sp>
        <p:nvSpPr>
          <p:cNvPr id="6" name="Footer Placeholder 5"/>
          <p:cNvSpPr>
            <a:spLocks noGrp="1"/>
          </p:cNvSpPr>
          <p:nvPr>
            <p:ph type="ftr" sz="quarter" idx="11"/>
          </p:nvPr>
        </p:nvSpPr>
        <p:spPr/>
        <p:txBody>
          <a:bodyPr/>
          <a:lstStyle/>
          <a:p>
            <a:r>
              <a:rPr lang="fi-FI" smtClean="0"/>
              <a:t>Materi Pancasila Pertemuan ke 10</a:t>
            </a:r>
            <a:endParaRPr lang="en-GB"/>
          </a:p>
        </p:txBody>
      </p:sp>
      <p:sp>
        <p:nvSpPr>
          <p:cNvPr id="7" name="Slide Number Placeholder 6"/>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4207828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A0B833-3709-48DC-95A0-8957B514EF05}" type="datetime1">
              <a:rPr lang="en-GB" smtClean="0"/>
              <a:t>15/06/2020</a:t>
            </a:fld>
            <a:endParaRPr lang="en-GB"/>
          </a:p>
        </p:txBody>
      </p:sp>
      <p:sp>
        <p:nvSpPr>
          <p:cNvPr id="5" name="Footer Placeholder 4"/>
          <p:cNvSpPr>
            <a:spLocks noGrp="1"/>
          </p:cNvSpPr>
          <p:nvPr>
            <p:ph type="ftr" sz="quarter" idx="11"/>
          </p:nvPr>
        </p:nvSpPr>
        <p:spPr/>
        <p:txBody>
          <a:bodyPr/>
          <a:lstStyle/>
          <a:p>
            <a:r>
              <a:rPr lang="fi-FI" smtClean="0"/>
              <a:t>Materi Pancasila Pertemuan ke 10</a:t>
            </a:r>
            <a:endParaRPr lang="en-GB"/>
          </a:p>
        </p:txBody>
      </p:sp>
      <p:sp>
        <p:nvSpPr>
          <p:cNvPr id="6" name="Slide Number Placeholder 5"/>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510216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DC6FA4-8948-40C5-B03F-616996C52C36}" type="datetime1">
              <a:rPr lang="en-GB" smtClean="0"/>
              <a:t>15/06/2020</a:t>
            </a:fld>
            <a:endParaRPr lang="en-GB"/>
          </a:p>
        </p:txBody>
      </p:sp>
      <p:sp>
        <p:nvSpPr>
          <p:cNvPr id="6" name="Footer Placeholder 5"/>
          <p:cNvSpPr>
            <a:spLocks noGrp="1"/>
          </p:cNvSpPr>
          <p:nvPr>
            <p:ph type="ftr" sz="quarter" idx="11"/>
          </p:nvPr>
        </p:nvSpPr>
        <p:spPr/>
        <p:txBody>
          <a:bodyPr/>
          <a:lstStyle/>
          <a:p>
            <a:r>
              <a:rPr lang="fi-FI" smtClean="0"/>
              <a:t>Materi Pancasila Pertemuan ke 10</a:t>
            </a:r>
            <a:endParaRPr lang="en-GB"/>
          </a:p>
        </p:txBody>
      </p:sp>
      <p:sp>
        <p:nvSpPr>
          <p:cNvPr id="7" name="Slide Number Placeholder 6"/>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3762942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7CE1F-29A1-4836-86A0-4757FE2DB255}" type="datetime1">
              <a:rPr lang="en-GB" smtClean="0"/>
              <a:t>15/06/2020</a:t>
            </a:fld>
            <a:endParaRPr lang="en-GB"/>
          </a:p>
        </p:txBody>
      </p:sp>
      <p:sp>
        <p:nvSpPr>
          <p:cNvPr id="6" name="Footer Placeholder 5"/>
          <p:cNvSpPr>
            <a:spLocks noGrp="1"/>
          </p:cNvSpPr>
          <p:nvPr>
            <p:ph type="ftr" sz="quarter" idx="11"/>
          </p:nvPr>
        </p:nvSpPr>
        <p:spPr/>
        <p:txBody>
          <a:bodyPr/>
          <a:lstStyle/>
          <a:p>
            <a:r>
              <a:rPr lang="fi-FI" smtClean="0"/>
              <a:t>Materi Pancasila Pertemuan ke 10</a:t>
            </a:r>
            <a:endParaRPr lang="en-GB"/>
          </a:p>
        </p:txBody>
      </p:sp>
      <p:sp>
        <p:nvSpPr>
          <p:cNvPr id="7" name="Slide Number Placeholder 6"/>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2705631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C06C4-6A9A-4391-B742-00EAF97EE9E8}" type="datetime1">
              <a:rPr lang="en-GB" smtClean="0"/>
              <a:t>15/06/2020</a:t>
            </a:fld>
            <a:endParaRPr lang="en-GB"/>
          </a:p>
        </p:txBody>
      </p:sp>
      <p:sp>
        <p:nvSpPr>
          <p:cNvPr id="6" name="Footer Placeholder 5"/>
          <p:cNvSpPr>
            <a:spLocks noGrp="1"/>
          </p:cNvSpPr>
          <p:nvPr>
            <p:ph type="ftr" sz="quarter" idx="11"/>
          </p:nvPr>
        </p:nvSpPr>
        <p:spPr/>
        <p:txBody>
          <a:bodyPr/>
          <a:lstStyle/>
          <a:p>
            <a:r>
              <a:rPr lang="fi-FI" smtClean="0"/>
              <a:t>Materi Pancasila Pertemuan ke 10</a:t>
            </a:r>
            <a:endParaRPr lang="en-GB"/>
          </a:p>
        </p:txBody>
      </p:sp>
      <p:sp>
        <p:nvSpPr>
          <p:cNvPr id="7" name="Slide Number Placeholder 6"/>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2465491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E109C6-01F7-4E62-B307-75B5015E9614}" type="datetime1">
              <a:rPr lang="en-GB" smtClean="0"/>
              <a:t>15/06/2020</a:t>
            </a:fld>
            <a:endParaRPr lang="en-GB"/>
          </a:p>
        </p:txBody>
      </p:sp>
      <p:sp>
        <p:nvSpPr>
          <p:cNvPr id="6" name="Footer Placeholder 5"/>
          <p:cNvSpPr>
            <a:spLocks noGrp="1"/>
          </p:cNvSpPr>
          <p:nvPr>
            <p:ph type="ftr" sz="quarter" idx="11"/>
          </p:nvPr>
        </p:nvSpPr>
        <p:spPr/>
        <p:txBody>
          <a:bodyPr/>
          <a:lstStyle/>
          <a:p>
            <a:r>
              <a:rPr lang="fi-FI" smtClean="0"/>
              <a:t>Materi Pancasila Pertemuan ke 10</a:t>
            </a:r>
            <a:endParaRPr lang="en-GB"/>
          </a:p>
        </p:txBody>
      </p:sp>
      <p:sp>
        <p:nvSpPr>
          <p:cNvPr id="7" name="Slide Number Placeholder 6"/>
          <p:cNvSpPr>
            <a:spLocks noGrp="1"/>
          </p:cNvSpPr>
          <p:nvPr>
            <p:ph type="sldNum" sz="quarter" idx="12"/>
          </p:nvPr>
        </p:nvSpPr>
        <p:spPr/>
        <p:txBody>
          <a:bodyPr/>
          <a:lstStyle/>
          <a:p>
            <a:fld id="{29E473E0-F2CA-4C23-AC81-0790FCCE199F}" type="slidenum">
              <a:rPr lang="en-GB" smtClean="0"/>
              <a:t>‹#›</a:t>
            </a:fld>
            <a:endParaRPr lang="en-GB"/>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41058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51724E-78C1-4023-BB45-7F1805FFAF07}" type="datetime1">
              <a:rPr lang="en-GB" smtClean="0"/>
              <a:t>15/06/2020</a:t>
            </a:fld>
            <a:endParaRPr lang="en-GB"/>
          </a:p>
        </p:txBody>
      </p:sp>
      <p:sp>
        <p:nvSpPr>
          <p:cNvPr id="6" name="Footer Placeholder 5"/>
          <p:cNvSpPr>
            <a:spLocks noGrp="1"/>
          </p:cNvSpPr>
          <p:nvPr>
            <p:ph type="ftr" sz="quarter" idx="11"/>
          </p:nvPr>
        </p:nvSpPr>
        <p:spPr/>
        <p:txBody>
          <a:bodyPr/>
          <a:lstStyle/>
          <a:p>
            <a:r>
              <a:rPr lang="fi-FI" smtClean="0"/>
              <a:t>Materi Pancasila Pertemuan ke 10</a:t>
            </a:r>
            <a:endParaRPr lang="en-GB"/>
          </a:p>
        </p:txBody>
      </p:sp>
      <p:sp>
        <p:nvSpPr>
          <p:cNvPr id="7" name="Slide Number Placeholder 6"/>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1255558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82A14E9-065A-4028-8297-765023C17DB4}" type="datetime1">
              <a:rPr lang="en-GB" smtClean="0"/>
              <a:t>15/06/2020</a:t>
            </a:fld>
            <a:endParaRPr lang="en-GB"/>
          </a:p>
        </p:txBody>
      </p:sp>
      <p:sp>
        <p:nvSpPr>
          <p:cNvPr id="4" name="Footer Placeholder 3"/>
          <p:cNvSpPr>
            <a:spLocks noGrp="1"/>
          </p:cNvSpPr>
          <p:nvPr>
            <p:ph type="ftr" sz="quarter" idx="11"/>
          </p:nvPr>
        </p:nvSpPr>
        <p:spPr/>
        <p:txBody>
          <a:bodyPr/>
          <a:lstStyle/>
          <a:p>
            <a:r>
              <a:rPr lang="fi-FI" smtClean="0"/>
              <a:t>Materi Pancasila Pertemuan ke 10</a:t>
            </a:r>
            <a:endParaRPr lang="en-GB"/>
          </a:p>
        </p:txBody>
      </p:sp>
      <p:sp>
        <p:nvSpPr>
          <p:cNvPr id="5" name="Slide Number Placeholder 4"/>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21234393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410A2D0-A36D-4628-8C5A-A3C9264F4FF3}" type="datetime1">
              <a:rPr lang="en-GB" smtClean="0"/>
              <a:t>15/06/2020</a:t>
            </a:fld>
            <a:endParaRPr lang="en-GB"/>
          </a:p>
        </p:txBody>
      </p:sp>
      <p:sp>
        <p:nvSpPr>
          <p:cNvPr id="4" name="Footer Placeholder 3"/>
          <p:cNvSpPr>
            <a:spLocks noGrp="1"/>
          </p:cNvSpPr>
          <p:nvPr>
            <p:ph type="ftr" sz="quarter" idx="11"/>
          </p:nvPr>
        </p:nvSpPr>
        <p:spPr/>
        <p:txBody>
          <a:bodyPr/>
          <a:lstStyle/>
          <a:p>
            <a:r>
              <a:rPr lang="fi-FI" smtClean="0"/>
              <a:t>Materi Pancasila Pertemuan ke 10</a:t>
            </a:r>
            <a:endParaRPr lang="en-GB"/>
          </a:p>
        </p:txBody>
      </p:sp>
      <p:sp>
        <p:nvSpPr>
          <p:cNvPr id="5" name="Slide Number Placeholder 4"/>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919505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3E9B27-7808-4A39-A549-1C8022A222B7}" type="datetime1">
              <a:rPr lang="en-GB" smtClean="0"/>
              <a:t>15/06/2020</a:t>
            </a:fld>
            <a:endParaRPr lang="en-GB"/>
          </a:p>
        </p:txBody>
      </p:sp>
      <p:sp>
        <p:nvSpPr>
          <p:cNvPr id="5" name="Footer Placeholder 4"/>
          <p:cNvSpPr>
            <a:spLocks noGrp="1"/>
          </p:cNvSpPr>
          <p:nvPr>
            <p:ph type="ftr" sz="quarter" idx="11"/>
          </p:nvPr>
        </p:nvSpPr>
        <p:spPr/>
        <p:txBody>
          <a:bodyPr/>
          <a:lstStyle/>
          <a:p>
            <a:r>
              <a:rPr lang="fi-FI" smtClean="0"/>
              <a:t>Materi Pancasila Pertemuan ke 10</a:t>
            </a:r>
            <a:endParaRPr lang="en-GB"/>
          </a:p>
        </p:txBody>
      </p:sp>
      <p:sp>
        <p:nvSpPr>
          <p:cNvPr id="6" name="Slide Number Placeholder 5"/>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2997908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7ED360-B177-460A-BCB7-13635AEBEF2F}" type="datetime1">
              <a:rPr lang="en-GB" smtClean="0"/>
              <a:t>15/06/2020</a:t>
            </a:fld>
            <a:endParaRPr lang="en-GB"/>
          </a:p>
        </p:txBody>
      </p:sp>
      <p:sp>
        <p:nvSpPr>
          <p:cNvPr id="5" name="Footer Placeholder 4"/>
          <p:cNvSpPr>
            <a:spLocks noGrp="1"/>
          </p:cNvSpPr>
          <p:nvPr>
            <p:ph type="ftr" sz="quarter" idx="11"/>
          </p:nvPr>
        </p:nvSpPr>
        <p:spPr/>
        <p:txBody>
          <a:bodyPr/>
          <a:lstStyle/>
          <a:p>
            <a:r>
              <a:rPr lang="fi-FI" smtClean="0"/>
              <a:t>Materi Pancasila Pertemuan ke 10</a:t>
            </a:r>
            <a:endParaRPr lang="en-GB"/>
          </a:p>
        </p:txBody>
      </p:sp>
      <p:sp>
        <p:nvSpPr>
          <p:cNvPr id="6" name="Slide Number Placeholder 5"/>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154535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8A5608-6D71-4B18-A556-58818079B4A5}" type="datetime1">
              <a:rPr lang="en-GB" smtClean="0"/>
              <a:t>15/06/2020</a:t>
            </a:fld>
            <a:endParaRPr lang="en-GB"/>
          </a:p>
        </p:txBody>
      </p:sp>
      <p:sp>
        <p:nvSpPr>
          <p:cNvPr id="5" name="Footer Placeholder 4"/>
          <p:cNvSpPr>
            <a:spLocks noGrp="1"/>
          </p:cNvSpPr>
          <p:nvPr>
            <p:ph type="ftr" sz="quarter" idx="11"/>
          </p:nvPr>
        </p:nvSpPr>
        <p:spPr/>
        <p:txBody>
          <a:bodyPr/>
          <a:lstStyle/>
          <a:p>
            <a:r>
              <a:rPr lang="fi-FI" smtClean="0"/>
              <a:t>Materi Pancasila Pertemuan ke 10</a:t>
            </a:r>
            <a:endParaRPr lang="en-GB"/>
          </a:p>
        </p:txBody>
      </p:sp>
      <p:sp>
        <p:nvSpPr>
          <p:cNvPr id="6" name="Slide Number Placeholder 5"/>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615964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C679A6-D542-48F6-9A10-4CEBCE2CE9E8}" type="datetime1">
              <a:rPr lang="en-GB" smtClean="0"/>
              <a:t>15/06/2020</a:t>
            </a:fld>
            <a:endParaRPr lang="en-GB"/>
          </a:p>
        </p:txBody>
      </p:sp>
      <p:sp>
        <p:nvSpPr>
          <p:cNvPr id="5" name="Footer Placeholder 4"/>
          <p:cNvSpPr>
            <a:spLocks noGrp="1"/>
          </p:cNvSpPr>
          <p:nvPr>
            <p:ph type="ftr" sz="quarter" idx="11"/>
          </p:nvPr>
        </p:nvSpPr>
        <p:spPr/>
        <p:txBody>
          <a:bodyPr/>
          <a:lstStyle/>
          <a:p>
            <a:r>
              <a:rPr lang="fi-FI" smtClean="0"/>
              <a:t>Materi Pancasila Pertemuan ke 10</a:t>
            </a:r>
            <a:endParaRPr lang="en-GB"/>
          </a:p>
        </p:txBody>
      </p:sp>
      <p:sp>
        <p:nvSpPr>
          <p:cNvPr id="6" name="Slide Number Placeholder 5"/>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27942625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234C77-8ACC-461C-A904-68D890B0A780}" type="datetime1">
              <a:rPr lang="en-GB" smtClean="0"/>
              <a:t>15/06/2020</a:t>
            </a:fld>
            <a:endParaRPr lang="en-GB"/>
          </a:p>
        </p:txBody>
      </p:sp>
      <p:sp>
        <p:nvSpPr>
          <p:cNvPr id="5" name="Footer Placeholder 4"/>
          <p:cNvSpPr>
            <a:spLocks noGrp="1"/>
          </p:cNvSpPr>
          <p:nvPr>
            <p:ph type="ftr" sz="quarter" idx="11"/>
          </p:nvPr>
        </p:nvSpPr>
        <p:spPr/>
        <p:txBody>
          <a:bodyPr/>
          <a:lstStyle/>
          <a:p>
            <a:r>
              <a:rPr lang="fi-FI" smtClean="0"/>
              <a:t>Materi Pancasila Pertemuan ke 10</a:t>
            </a:r>
            <a:endParaRPr lang="en-GB"/>
          </a:p>
        </p:txBody>
      </p:sp>
      <p:sp>
        <p:nvSpPr>
          <p:cNvPr id="6" name="Slide Number Placeholder 5"/>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11643499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E57D97-825A-4E11-991A-3B3F91835DF5}" type="datetime1">
              <a:rPr lang="en-GB" smtClean="0"/>
              <a:t>15/06/2020</a:t>
            </a:fld>
            <a:endParaRPr lang="en-GB"/>
          </a:p>
        </p:txBody>
      </p:sp>
      <p:sp>
        <p:nvSpPr>
          <p:cNvPr id="5" name="Footer Placeholder 4"/>
          <p:cNvSpPr>
            <a:spLocks noGrp="1"/>
          </p:cNvSpPr>
          <p:nvPr>
            <p:ph type="ftr" sz="quarter" idx="11"/>
          </p:nvPr>
        </p:nvSpPr>
        <p:spPr/>
        <p:txBody>
          <a:bodyPr/>
          <a:lstStyle/>
          <a:p>
            <a:r>
              <a:rPr lang="fi-FI" smtClean="0"/>
              <a:t>Materi Pancasila Pertemuan ke 10</a:t>
            </a:r>
            <a:endParaRPr lang="en-GB"/>
          </a:p>
        </p:txBody>
      </p:sp>
      <p:sp>
        <p:nvSpPr>
          <p:cNvPr id="6" name="Slide Number Placeholder 5"/>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701438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4EA620-E609-4520-8BB6-75E2D236DCE6}" type="datetime1">
              <a:rPr lang="en-GB" smtClean="0"/>
              <a:t>15/06/2020</a:t>
            </a:fld>
            <a:endParaRPr lang="en-GB"/>
          </a:p>
        </p:txBody>
      </p:sp>
      <p:sp>
        <p:nvSpPr>
          <p:cNvPr id="6" name="Footer Placeholder 5"/>
          <p:cNvSpPr>
            <a:spLocks noGrp="1"/>
          </p:cNvSpPr>
          <p:nvPr>
            <p:ph type="ftr" sz="quarter" idx="11"/>
          </p:nvPr>
        </p:nvSpPr>
        <p:spPr/>
        <p:txBody>
          <a:bodyPr/>
          <a:lstStyle/>
          <a:p>
            <a:r>
              <a:rPr lang="fi-FI" smtClean="0"/>
              <a:t>Materi Pancasila Pertemuan ke 10</a:t>
            </a:r>
            <a:endParaRPr lang="en-GB"/>
          </a:p>
        </p:txBody>
      </p:sp>
      <p:sp>
        <p:nvSpPr>
          <p:cNvPr id="7" name="Slide Number Placeholder 6"/>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2946266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533370-3E32-4153-B65C-B9AF3CFA43EB}" type="datetime1">
              <a:rPr lang="en-GB" smtClean="0"/>
              <a:t>15/06/2020</a:t>
            </a:fld>
            <a:endParaRPr lang="en-GB"/>
          </a:p>
        </p:txBody>
      </p:sp>
      <p:sp>
        <p:nvSpPr>
          <p:cNvPr id="8" name="Footer Placeholder 7"/>
          <p:cNvSpPr>
            <a:spLocks noGrp="1"/>
          </p:cNvSpPr>
          <p:nvPr>
            <p:ph type="ftr" sz="quarter" idx="11"/>
          </p:nvPr>
        </p:nvSpPr>
        <p:spPr/>
        <p:txBody>
          <a:bodyPr/>
          <a:lstStyle/>
          <a:p>
            <a:r>
              <a:rPr lang="fi-FI" smtClean="0"/>
              <a:t>Materi Pancasila Pertemuan ke 10</a:t>
            </a:r>
            <a:endParaRPr lang="en-GB"/>
          </a:p>
        </p:txBody>
      </p:sp>
      <p:sp>
        <p:nvSpPr>
          <p:cNvPr id="9" name="Slide Number Placeholder 8"/>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24325853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F6280A-A8F7-41A1-BB40-050E2A3EED8C}" type="datetime1">
              <a:rPr lang="en-GB" smtClean="0"/>
              <a:t>15/06/2020</a:t>
            </a:fld>
            <a:endParaRPr lang="en-GB"/>
          </a:p>
        </p:txBody>
      </p:sp>
      <p:sp>
        <p:nvSpPr>
          <p:cNvPr id="4" name="Footer Placeholder 3"/>
          <p:cNvSpPr>
            <a:spLocks noGrp="1"/>
          </p:cNvSpPr>
          <p:nvPr>
            <p:ph type="ftr" sz="quarter" idx="11"/>
          </p:nvPr>
        </p:nvSpPr>
        <p:spPr/>
        <p:txBody>
          <a:bodyPr/>
          <a:lstStyle/>
          <a:p>
            <a:r>
              <a:rPr lang="fi-FI" smtClean="0"/>
              <a:t>Materi Pancasila Pertemuan ke 10</a:t>
            </a:r>
            <a:endParaRPr lang="en-GB"/>
          </a:p>
        </p:txBody>
      </p:sp>
      <p:sp>
        <p:nvSpPr>
          <p:cNvPr id="5" name="Slide Number Placeholder 4"/>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1135089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53FAE153-BE0A-433D-9370-6FAD104F3550}" type="datetime1">
              <a:rPr lang="en-GB" smtClean="0"/>
              <a:t>15/06/2020</a:t>
            </a:fld>
            <a:endParaRPr lang="en-GB"/>
          </a:p>
        </p:txBody>
      </p:sp>
      <p:sp>
        <p:nvSpPr>
          <p:cNvPr id="3" name="Footer Placeholder 2"/>
          <p:cNvSpPr>
            <a:spLocks noGrp="1"/>
          </p:cNvSpPr>
          <p:nvPr>
            <p:ph type="ftr" sz="quarter" idx="11"/>
          </p:nvPr>
        </p:nvSpPr>
        <p:spPr/>
        <p:txBody>
          <a:bodyPr/>
          <a:lstStyle/>
          <a:p>
            <a:r>
              <a:rPr lang="fi-FI" smtClean="0"/>
              <a:t>Materi Pancasila Pertemuan ke 10</a:t>
            </a:r>
            <a:endParaRPr lang="en-GB"/>
          </a:p>
        </p:txBody>
      </p:sp>
      <p:sp>
        <p:nvSpPr>
          <p:cNvPr id="4" name="Slide Number Placeholder 3"/>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36673616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926508-4723-432D-981B-24746FFB6E51}" type="datetime1">
              <a:rPr lang="en-GB" smtClean="0"/>
              <a:t>15/06/2020</a:t>
            </a:fld>
            <a:endParaRPr lang="en-GB"/>
          </a:p>
        </p:txBody>
      </p:sp>
      <p:sp>
        <p:nvSpPr>
          <p:cNvPr id="6" name="Footer Placeholder 5"/>
          <p:cNvSpPr>
            <a:spLocks noGrp="1"/>
          </p:cNvSpPr>
          <p:nvPr>
            <p:ph type="ftr" sz="quarter" idx="11"/>
          </p:nvPr>
        </p:nvSpPr>
        <p:spPr/>
        <p:txBody>
          <a:bodyPr/>
          <a:lstStyle/>
          <a:p>
            <a:r>
              <a:rPr lang="fi-FI" smtClean="0"/>
              <a:t>Materi Pancasila Pertemuan ke 10</a:t>
            </a:r>
            <a:endParaRPr lang="en-GB"/>
          </a:p>
        </p:txBody>
      </p:sp>
      <p:sp>
        <p:nvSpPr>
          <p:cNvPr id="7" name="Slide Number Placeholder 6"/>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27784919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0A811F-68B9-44B9-B2FB-8F82E93B0865}" type="datetime1">
              <a:rPr lang="en-GB" smtClean="0"/>
              <a:t>15/06/2020</a:t>
            </a:fld>
            <a:endParaRPr lang="en-GB"/>
          </a:p>
        </p:txBody>
      </p:sp>
      <p:sp>
        <p:nvSpPr>
          <p:cNvPr id="6" name="Footer Placeholder 5"/>
          <p:cNvSpPr>
            <a:spLocks noGrp="1"/>
          </p:cNvSpPr>
          <p:nvPr>
            <p:ph type="ftr" sz="quarter" idx="11"/>
          </p:nvPr>
        </p:nvSpPr>
        <p:spPr/>
        <p:txBody>
          <a:bodyPr/>
          <a:lstStyle/>
          <a:p>
            <a:r>
              <a:rPr lang="fi-FI" smtClean="0"/>
              <a:t>Materi Pancasila Pertemuan ke 10</a:t>
            </a:r>
            <a:endParaRPr lang="en-GB"/>
          </a:p>
        </p:txBody>
      </p:sp>
      <p:sp>
        <p:nvSpPr>
          <p:cNvPr id="7" name="Slide Number Placeholder 6"/>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1770934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1B129-D6AE-44B0-9928-06A4262FCA40}" type="datetime1">
              <a:rPr lang="en-GB" smtClean="0"/>
              <a:t>15/06/2020</a:t>
            </a:fld>
            <a:endParaRPr lang="en-GB"/>
          </a:p>
        </p:txBody>
      </p:sp>
      <p:sp>
        <p:nvSpPr>
          <p:cNvPr id="6" name="Footer Placeholder 5"/>
          <p:cNvSpPr>
            <a:spLocks noGrp="1"/>
          </p:cNvSpPr>
          <p:nvPr>
            <p:ph type="ftr" sz="quarter" idx="11"/>
          </p:nvPr>
        </p:nvSpPr>
        <p:spPr/>
        <p:txBody>
          <a:bodyPr/>
          <a:lstStyle/>
          <a:p>
            <a:r>
              <a:rPr lang="fi-FI" smtClean="0"/>
              <a:t>Materi Pancasila Pertemuan ke 10</a:t>
            </a:r>
            <a:endParaRPr lang="en-GB"/>
          </a:p>
        </p:txBody>
      </p:sp>
      <p:sp>
        <p:nvSpPr>
          <p:cNvPr id="7" name="Slide Number Placeholder 6"/>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9259701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169CD8-83AE-42F9-9995-6698A7FC470C}" type="datetime1">
              <a:rPr lang="en-GB" smtClean="0"/>
              <a:t>15/06/2020</a:t>
            </a:fld>
            <a:endParaRPr lang="en-GB"/>
          </a:p>
        </p:txBody>
      </p:sp>
      <p:sp>
        <p:nvSpPr>
          <p:cNvPr id="6" name="Footer Placeholder 5"/>
          <p:cNvSpPr>
            <a:spLocks noGrp="1"/>
          </p:cNvSpPr>
          <p:nvPr>
            <p:ph type="ftr" sz="quarter" idx="11"/>
          </p:nvPr>
        </p:nvSpPr>
        <p:spPr/>
        <p:txBody>
          <a:bodyPr/>
          <a:lstStyle/>
          <a:p>
            <a:r>
              <a:rPr lang="fi-FI" smtClean="0"/>
              <a:t>Materi Pancasila Pertemuan ke 10</a:t>
            </a:r>
            <a:endParaRPr lang="en-GB"/>
          </a:p>
        </p:txBody>
      </p:sp>
      <p:sp>
        <p:nvSpPr>
          <p:cNvPr id="7" name="Slide Number Placeholder 6"/>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2181298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A8A4CAE-F3BA-47C1-AE7A-ED6E8759871F}" type="datetime1">
              <a:rPr lang="en-GB" smtClean="0"/>
              <a:t>15/06/2020</a:t>
            </a:fld>
            <a:endParaRPr lang="en-GB"/>
          </a:p>
        </p:txBody>
      </p:sp>
      <p:sp>
        <p:nvSpPr>
          <p:cNvPr id="6" name="Footer Placeholder 5"/>
          <p:cNvSpPr>
            <a:spLocks noGrp="1"/>
          </p:cNvSpPr>
          <p:nvPr>
            <p:ph type="ftr" sz="quarter" idx="11"/>
          </p:nvPr>
        </p:nvSpPr>
        <p:spPr/>
        <p:txBody>
          <a:bodyPr/>
          <a:lstStyle/>
          <a:p>
            <a:r>
              <a:rPr lang="fi-FI" smtClean="0"/>
              <a:t>Materi Pancasila Pertemuan ke 10</a:t>
            </a:r>
            <a:endParaRPr lang="en-GB"/>
          </a:p>
        </p:txBody>
      </p:sp>
      <p:sp>
        <p:nvSpPr>
          <p:cNvPr id="7" name="Slide Number Placeholder 6"/>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34722415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1F1933-C568-428B-BFF0-349B278DFD14}" type="datetime1">
              <a:rPr lang="en-GB" smtClean="0"/>
              <a:t>15/06/2020</a:t>
            </a:fld>
            <a:endParaRPr lang="en-GB"/>
          </a:p>
        </p:txBody>
      </p:sp>
      <p:sp>
        <p:nvSpPr>
          <p:cNvPr id="6" name="Footer Placeholder 5"/>
          <p:cNvSpPr>
            <a:spLocks noGrp="1"/>
          </p:cNvSpPr>
          <p:nvPr>
            <p:ph type="ftr" sz="quarter" idx="11"/>
          </p:nvPr>
        </p:nvSpPr>
        <p:spPr/>
        <p:txBody>
          <a:bodyPr/>
          <a:lstStyle/>
          <a:p>
            <a:r>
              <a:rPr lang="fi-FI" smtClean="0"/>
              <a:t>Materi Pancasila Pertemuan ke 10</a:t>
            </a:r>
            <a:endParaRPr lang="en-GB"/>
          </a:p>
        </p:txBody>
      </p:sp>
      <p:sp>
        <p:nvSpPr>
          <p:cNvPr id="7" name="Slide Number Placeholder 6"/>
          <p:cNvSpPr>
            <a:spLocks noGrp="1"/>
          </p:cNvSpPr>
          <p:nvPr>
            <p:ph type="sldNum" sz="quarter" idx="12"/>
          </p:nvPr>
        </p:nvSpPr>
        <p:spPr/>
        <p:txBody>
          <a:bodyPr/>
          <a:lstStyle/>
          <a:p>
            <a:fld id="{29E473E0-F2CA-4C23-AC81-0790FCCE199F}"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373331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99CC52-194A-4134-8D51-F3B578A192A5}" type="datetime1">
              <a:rPr lang="en-GB" smtClean="0"/>
              <a:t>15/06/2020</a:t>
            </a:fld>
            <a:endParaRPr lang="en-GB"/>
          </a:p>
        </p:txBody>
      </p:sp>
      <p:sp>
        <p:nvSpPr>
          <p:cNvPr id="6" name="Footer Placeholder 5"/>
          <p:cNvSpPr>
            <a:spLocks noGrp="1"/>
          </p:cNvSpPr>
          <p:nvPr>
            <p:ph type="ftr" sz="quarter" idx="11"/>
          </p:nvPr>
        </p:nvSpPr>
        <p:spPr/>
        <p:txBody>
          <a:bodyPr/>
          <a:lstStyle/>
          <a:p>
            <a:r>
              <a:rPr lang="fi-FI" smtClean="0"/>
              <a:t>Materi Pancasila Pertemuan ke 10</a:t>
            </a:r>
            <a:endParaRPr lang="en-GB"/>
          </a:p>
        </p:txBody>
      </p:sp>
      <p:sp>
        <p:nvSpPr>
          <p:cNvPr id="7" name="Slide Number Placeholder 6"/>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42000243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B4025D5-8C01-4D54-ADD6-E85D55E81A1D}" type="datetime1">
              <a:rPr lang="en-GB" smtClean="0"/>
              <a:t>15/06/2020</a:t>
            </a:fld>
            <a:endParaRPr lang="en-GB"/>
          </a:p>
        </p:txBody>
      </p:sp>
      <p:sp>
        <p:nvSpPr>
          <p:cNvPr id="4" name="Footer Placeholder 3"/>
          <p:cNvSpPr>
            <a:spLocks noGrp="1"/>
          </p:cNvSpPr>
          <p:nvPr>
            <p:ph type="ftr" sz="quarter" idx="11"/>
          </p:nvPr>
        </p:nvSpPr>
        <p:spPr/>
        <p:txBody>
          <a:bodyPr/>
          <a:lstStyle/>
          <a:p>
            <a:r>
              <a:rPr lang="fi-FI" smtClean="0"/>
              <a:t>Materi Pancasila Pertemuan ke 10</a:t>
            </a:r>
            <a:endParaRPr lang="en-GB"/>
          </a:p>
        </p:txBody>
      </p:sp>
      <p:sp>
        <p:nvSpPr>
          <p:cNvPr id="5" name="Slide Number Placeholder 4"/>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27789334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5818649-3157-47DF-BE2B-DCCA15A6BABA}" type="datetime1">
              <a:rPr lang="en-GB" smtClean="0"/>
              <a:t>15/06/2020</a:t>
            </a:fld>
            <a:endParaRPr lang="en-GB"/>
          </a:p>
        </p:txBody>
      </p:sp>
      <p:sp>
        <p:nvSpPr>
          <p:cNvPr id="4" name="Footer Placeholder 3"/>
          <p:cNvSpPr>
            <a:spLocks noGrp="1"/>
          </p:cNvSpPr>
          <p:nvPr>
            <p:ph type="ftr" sz="quarter" idx="11"/>
          </p:nvPr>
        </p:nvSpPr>
        <p:spPr/>
        <p:txBody>
          <a:bodyPr/>
          <a:lstStyle/>
          <a:p>
            <a:r>
              <a:rPr lang="fi-FI" smtClean="0"/>
              <a:t>Materi Pancasila Pertemuan ke 10</a:t>
            </a:r>
            <a:endParaRPr lang="en-GB"/>
          </a:p>
        </p:txBody>
      </p:sp>
      <p:sp>
        <p:nvSpPr>
          <p:cNvPr id="5" name="Slide Number Placeholder 4"/>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33510483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5A9442-DAAF-4B93-9D13-CB3C06BACBC6}" type="datetime1">
              <a:rPr lang="en-GB" smtClean="0"/>
              <a:t>15/06/2020</a:t>
            </a:fld>
            <a:endParaRPr lang="en-GB"/>
          </a:p>
        </p:txBody>
      </p:sp>
      <p:sp>
        <p:nvSpPr>
          <p:cNvPr id="5" name="Footer Placeholder 4"/>
          <p:cNvSpPr>
            <a:spLocks noGrp="1"/>
          </p:cNvSpPr>
          <p:nvPr>
            <p:ph type="ftr" sz="quarter" idx="11"/>
          </p:nvPr>
        </p:nvSpPr>
        <p:spPr/>
        <p:txBody>
          <a:bodyPr/>
          <a:lstStyle/>
          <a:p>
            <a:r>
              <a:rPr lang="fi-FI" smtClean="0"/>
              <a:t>Materi Pancasila Pertemuan ke 10</a:t>
            </a:r>
            <a:endParaRPr lang="en-GB"/>
          </a:p>
        </p:txBody>
      </p:sp>
      <p:sp>
        <p:nvSpPr>
          <p:cNvPr id="6" name="Slide Number Placeholder 5"/>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27067004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2EC044-05D1-4D29-A7D4-27EF4F61DBC5}" type="datetime1">
              <a:rPr lang="en-GB" smtClean="0"/>
              <a:t>15/06/2020</a:t>
            </a:fld>
            <a:endParaRPr lang="en-GB"/>
          </a:p>
        </p:txBody>
      </p:sp>
      <p:sp>
        <p:nvSpPr>
          <p:cNvPr id="5" name="Footer Placeholder 4"/>
          <p:cNvSpPr>
            <a:spLocks noGrp="1"/>
          </p:cNvSpPr>
          <p:nvPr>
            <p:ph type="ftr" sz="quarter" idx="11"/>
          </p:nvPr>
        </p:nvSpPr>
        <p:spPr/>
        <p:txBody>
          <a:bodyPr/>
          <a:lstStyle/>
          <a:p>
            <a:r>
              <a:rPr lang="fi-FI" smtClean="0"/>
              <a:t>Materi Pancasila Pertemuan ke 10</a:t>
            </a:r>
            <a:endParaRPr lang="en-GB"/>
          </a:p>
        </p:txBody>
      </p:sp>
      <p:sp>
        <p:nvSpPr>
          <p:cNvPr id="6" name="Slide Number Placeholder 5"/>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1709466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15A3C6-C051-41B0-B84D-E2BBC8F08561}" type="datetime1">
              <a:rPr lang="en-GB" smtClean="0"/>
              <a:t>15/06/2020</a:t>
            </a:fld>
            <a:endParaRPr lang="en-GB"/>
          </a:p>
        </p:txBody>
      </p:sp>
      <p:sp>
        <p:nvSpPr>
          <p:cNvPr id="8" name="Footer Placeholder 7"/>
          <p:cNvSpPr>
            <a:spLocks noGrp="1"/>
          </p:cNvSpPr>
          <p:nvPr>
            <p:ph type="ftr" sz="quarter" idx="11"/>
          </p:nvPr>
        </p:nvSpPr>
        <p:spPr/>
        <p:txBody>
          <a:bodyPr/>
          <a:lstStyle/>
          <a:p>
            <a:r>
              <a:rPr lang="fi-FI" smtClean="0"/>
              <a:t>Materi Pancasila Pertemuan ke 10</a:t>
            </a:r>
            <a:endParaRPr lang="en-GB"/>
          </a:p>
        </p:txBody>
      </p:sp>
      <p:sp>
        <p:nvSpPr>
          <p:cNvPr id="9" name="Slide Number Placeholder 8"/>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3312272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DE6CCB5-D509-40BB-B004-CB19D94B6C90}" type="datetime1">
              <a:rPr lang="en-GB" smtClean="0"/>
              <a:t>15/06/2020</a:t>
            </a:fld>
            <a:endParaRPr lang="en-GB"/>
          </a:p>
        </p:txBody>
      </p:sp>
      <p:sp>
        <p:nvSpPr>
          <p:cNvPr id="4" name="Footer Placeholder 3"/>
          <p:cNvSpPr>
            <a:spLocks noGrp="1"/>
          </p:cNvSpPr>
          <p:nvPr>
            <p:ph type="ftr" sz="quarter" idx="11"/>
          </p:nvPr>
        </p:nvSpPr>
        <p:spPr/>
        <p:txBody>
          <a:bodyPr/>
          <a:lstStyle/>
          <a:p>
            <a:r>
              <a:rPr lang="fi-FI" smtClean="0"/>
              <a:t>Materi Pancasila Pertemuan ke 10</a:t>
            </a:r>
            <a:endParaRPr lang="en-GB"/>
          </a:p>
        </p:txBody>
      </p:sp>
      <p:sp>
        <p:nvSpPr>
          <p:cNvPr id="5" name="Slide Number Placeholder 4"/>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273786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D56F8-2749-4687-A3E2-9989B3092F36}" type="datetime1">
              <a:rPr lang="en-GB" smtClean="0"/>
              <a:t>15/06/2020</a:t>
            </a:fld>
            <a:endParaRPr lang="en-GB"/>
          </a:p>
        </p:txBody>
      </p:sp>
      <p:sp>
        <p:nvSpPr>
          <p:cNvPr id="3" name="Footer Placeholder 2"/>
          <p:cNvSpPr>
            <a:spLocks noGrp="1"/>
          </p:cNvSpPr>
          <p:nvPr>
            <p:ph type="ftr" sz="quarter" idx="11"/>
          </p:nvPr>
        </p:nvSpPr>
        <p:spPr/>
        <p:txBody>
          <a:bodyPr/>
          <a:lstStyle/>
          <a:p>
            <a:r>
              <a:rPr lang="fi-FI" smtClean="0"/>
              <a:t>Materi Pancasila Pertemuan ke 10</a:t>
            </a:r>
            <a:endParaRPr lang="en-GB"/>
          </a:p>
        </p:txBody>
      </p:sp>
      <p:sp>
        <p:nvSpPr>
          <p:cNvPr id="4" name="Slide Number Placeholder 3"/>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2914057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EF2576-203A-4F8F-897B-209B7FB63498}" type="datetime1">
              <a:rPr lang="en-GB" smtClean="0"/>
              <a:t>15/06/2020</a:t>
            </a:fld>
            <a:endParaRPr lang="en-GB"/>
          </a:p>
        </p:txBody>
      </p:sp>
      <p:sp>
        <p:nvSpPr>
          <p:cNvPr id="6" name="Footer Placeholder 5"/>
          <p:cNvSpPr>
            <a:spLocks noGrp="1"/>
          </p:cNvSpPr>
          <p:nvPr>
            <p:ph type="ftr" sz="quarter" idx="11"/>
          </p:nvPr>
        </p:nvSpPr>
        <p:spPr/>
        <p:txBody>
          <a:bodyPr/>
          <a:lstStyle/>
          <a:p>
            <a:r>
              <a:rPr lang="fi-FI" smtClean="0"/>
              <a:t>Materi Pancasila Pertemuan ke 10</a:t>
            </a:r>
            <a:endParaRPr lang="en-GB"/>
          </a:p>
        </p:txBody>
      </p:sp>
      <p:sp>
        <p:nvSpPr>
          <p:cNvPr id="7" name="Slide Number Placeholder 6"/>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578931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438F1F-B2A8-4AB4-8153-CA38D5810631}" type="datetime1">
              <a:rPr lang="en-GB" smtClean="0"/>
              <a:t>15/06/2020</a:t>
            </a:fld>
            <a:endParaRPr lang="en-GB"/>
          </a:p>
        </p:txBody>
      </p:sp>
      <p:sp>
        <p:nvSpPr>
          <p:cNvPr id="6" name="Footer Placeholder 5"/>
          <p:cNvSpPr>
            <a:spLocks noGrp="1"/>
          </p:cNvSpPr>
          <p:nvPr>
            <p:ph type="ftr" sz="quarter" idx="11"/>
          </p:nvPr>
        </p:nvSpPr>
        <p:spPr/>
        <p:txBody>
          <a:bodyPr/>
          <a:lstStyle/>
          <a:p>
            <a:r>
              <a:rPr lang="fi-FI" smtClean="0"/>
              <a:t>Materi Pancasila Pertemuan ke 10</a:t>
            </a:r>
            <a:endParaRPr lang="en-GB"/>
          </a:p>
        </p:txBody>
      </p:sp>
      <p:sp>
        <p:nvSpPr>
          <p:cNvPr id="7" name="Slide Number Placeholder 6"/>
          <p:cNvSpPr>
            <a:spLocks noGrp="1"/>
          </p:cNvSpPr>
          <p:nvPr>
            <p:ph type="sldNum" sz="quarter" idx="12"/>
          </p:nvPr>
        </p:nvSpPr>
        <p:spPr/>
        <p:txBody>
          <a:bodyPr/>
          <a:lstStyle/>
          <a:p>
            <a:fld id="{29E473E0-F2CA-4C23-AC81-0790FCCE199F}" type="slidenum">
              <a:rPr lang="en-GB" smtClean="0"/>
              <a:t>‹#›</a:t>
            </a:fld>
            <a:endParaRPr lang="en-GB"/>
          </a:p>
        </p:txBody>
      </p:sp>
    </p:spTree>
    <p:extLst>
      <p:ext uri="{BB962C8B-B14F-4D97-AF65-F5344CB8AC3E}">
        <p14:creationId xmlns:p14="http://schemas.microsoft.com/office/powerpoint/2010/main" val="402439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292188-E054-4380-9155-4FECF6E76696}" type="datetime1">
              <a:rPr lang="en-GB" smtClean="0"/>
              <a:t>15/06/2020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smtClean="0"/>
              <a:t>Materi Pancasila Pertemuan ke 10</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473E0-F2CA-4C23-AC81-0790FCCE199F}" type="slidenum">
              <a:rPr lang="en-GB" smtClean="0"/>
              <a:t>‹#›</a:t>
            </a:fld>
            <a:endParaRPr lang="en-GB"/>
          </a:p>
        </p:txBody>
      </p:sp>
    </p:spTree>
    <p:extLst>
      <p:ext uri="{BB962C8B-B14F-4D97-AF65-F5344CB8AC3E}">
        <p14:creationId xmlns:p14="http://schemas.microsoft.com/office/powerpoint/2010/main" val="1610836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90FDC2A-4529-424A-BD3C-83B906CBEE1A}" type="datetime1">
              <a:rPr lang="en-GB" smtClean="0"/>
              <a:t>15/06/2020</a:t>
            </a:fld>
            <a:endParaRPr lang="en-GB"/>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fi-FI" smtClean="0"/>
              <a:t>Materi Pancasila Pertemuan ke 10</a:t>
            </a:r>
            <a:endParaRPr lang="en-GB"/>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9E473E0-F2CA-4C23-AC81-0790FCCE199F}" type="slidenum">
              <a:rPr lang="en-GB" smtClean="0"/>
              <a:t>‹#›</a:t>
            </a:fld>
            <a:endParaRPr lang="en-GB"/>
          </a:p>
        </p:txBody>
      </p:sp>
    </p:spTree>
    <p:extLst>
      <p:ext uri="{BB962C8B-B14F-4D97-AF65-F5344CB8AC3E}">
        <p14:creationId xmlns:p14="http://schemas.microsoft.com/office/powerpoint/2010/main" val="3040465823"/>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hf hdr="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25DA366F-BCBB-47C8-9887-C5470BDC393B}" type="datetime1">
              <a:rPr lang="en-GB" smtClean="0"/>
              <a:t>15/06/2020</a:t>
            </a:fld>
            <a:endParaRPr lang="en-GB"/>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fi-FI" smtClean="0"/>
              <a:t>Materi Pancasila Pertemuan ke 10</a:t>
            </a:r>
            <a:endParaRPr lang="en-GB"/>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9E473E0-F2CA-4C23-AC81-0790FCCE199F}" type="slidenum">
              <a:rPr lang="en-GB" smtClean="0"/>
              <a:t>‹#›</a:t>
            </a:fld>
            <a:endParaRPr lang="en-GB"/>
          </a:p>
        </p:txBody>
      </p:sp>
    </p:spTree>
    <p:extLst>
      <p:ext uri="{BB962C8B-B14F-4D97-AF65-F5344CB8AC3E}">
        <p14:creationId xmlns:p14="http://schemas.microsoft.com/office/powerpoint/2010/main" val="4038330708"/>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Lst>
  <p:hf hdr="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gif"/><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gif"/><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gif"/><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gif"/><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846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Algerian" panose="04020705040A02060702" pitchFamily="82" charset="0"/>
            </a:endParaRPr>
          </a:p>
        </p:txBody>
      </p:sp>
      <p:sp>
        <p:nvSpPr>
          <p:cNvPr id="3" name="Rectangle 2"/>
          <p:cNvSpPr/>
          <p:nvPr/>
        </p:nvSpPr>
        <p:spPr>
          <a:xfrm>
            <a:off x="0" y="0"/>
            <a:ext cx="12192000" cy="104318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smtClean="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PANCASILA SEBAGAI SISTEM FILSAFAT </a:t>
            </a:r>
            <a:endParaRPr lang="en-GB" sz="320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930968542"/>
              </p:ext>
            </p:extLst>
          </p:nvPr>
        </p:nvGraphicFramePr>
        <p:xfrm>
          <a:off x="-1" y="1481069"/>
          <a:ext cx="6915955" cy="4958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22030" y="4544494"/>
            <a:ext cx="2208726" cy="2208726"/>
          </a:xfrm>
          <a:prstGeom prst="ellipse">
            <a:avLst/>
          </a:prstGeom>
          <a:ln w="190500" cap="rnd">
            <a:solidFill>
              <a:srgbClr val="F23C4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Date Placeholder 5"/>
          <p:cNvSpPr>
            <a:spLocks noGrp="1"/>
          </p:cNvSpPr>
          <p:nvPr>
            <p:ph type="dt" sz="half" idx="10"/>
          </p:nvPr>
        </p:nvSpPr>
        <p:spPr/>
        <p:txBody>
          <a:bodyPr/>
          <a:lstStyle/>
          <a:p>
            <a:fld id="{C8FEC010-CE17-4954-8DE0-C627785A8BAB}" type="datetime1">
              <a:rPr lang="en-GB" smtClean="0"/>
              <a:t>15/06/2020</a:t>
            </a:fld>
            <a:endParaRPr lang="en-GB"/>
          </a:p>
        </p:txBody>
      </p:sp>
      <p:sp>
        <p:nvSpPr>
          <p:cNvPr id="7" name="Footer Placeholder 6"/>
          <p:cNvSpPr>
            <a:spLocks noGrp="1"/>
          </p:cNvSpPr>
          <p:nvPr>
            <p:ph type="ftr" sz="quarter" idx="11"/>
          </p:nvPr>
        </p:nvSpPr>
        <p:spPr/>
        <p:txBody>
          <a:bodyPr/>
          <a:lstStyle/>
          <a:p>
            <a:r>
              <a:rPr lang="fi-FI" smtClean="0"/>
              <a:t>Materi Pancasila Pertemuan ke 10</a:t>
            </a:r>
            <a:endParaRPr lang="en-GB"/>
          </a:p>
        </p:txBody>
      </p:sp>
      <p:sp>
        <p:nvSpPr>
          <p:cNvPr id="8" name="Slide Number Placeholder 7"/>
          <p:cNvSpPr>
            <a:spLocks noGrp="1"/>
          </p:cNvSpPr>
          <p:nvPr>
            <p:ph type="sldNum" sz="quarter" idx="12"/>
          </p:nvPr>
        </p:nvSpPr>
        <p:spPr/>
        <p:txBody>
          <a:bodyPr/>
          <a:lstStyle/>
          <a:p>
            <a:fld id="{29E473E0-F2CA-4C23-AC81-0790FCCE199F}" type="slidenum">
              <a:rPr lang="en-GB" smtClean="0"/>
              <a:t>1</a:t>
            </a:fld>
            <a:endParaRPr lang="en-GB"/>
          </a:p>
        </p:txBody>
      </p:sp>
    </p:spTree>
    <p:extLst>
      <p:ext uri="{BB962C8B-B14F-4D97-AF65-F5344CB8AC3E}">
        <p14:creationId xmlns:p14="http://schemas.microsoft.com/office/powerpoint/2010/main" val="5269648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3"/>
                                        </p:tgtEl>
                                      </p:cBhvr>
                                    </p:animEffect>
                                    <p:anim calcmode="lin" valueType="num">
                                      <p:cBhvr>
                                        <p:cTn id="7" dur="2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
                                        </p:tgtEl>
                                        <p:attrNameLst>
                                          <p:attrName>ppt_h</p:attrName>
                                        </p:attrNameLst>
                                      </p:cBhvr>
                                      <p:tavLst>
                                        <p:tav tm="0">
                                          <p:val>
                                            <p:strVal val="ppt_h"/>
                                          </p:val>
                                        </p:tav>
                                        <p:tav tm="100000">
                                          <p:val>
                                            <p:strVal val="ppt_h"/>
                                          </p:val>
                                        </p:tav>
                                      </p:tavLst>
                                    </p:anim>
                                    <p:set>
                                      <p:cBhvr>
                                        <p:cTn id="9" dur="1" fill="hold">
                                          <p:stCondLst>
                                            <p:cond delay="19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4"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9711" y="1951264"/>
            <a:ext cx="8290258" cy="2214336"/>
          </a:xfrm>
          <a:prstGeom prst="rect">
            <a:avLst/>
          </a:prstGeom>
        </p:spPr>
      </p:pic>
      <p:sp>
        <p:nvSpPr>
          <p:cNvPr id="2" name="Date Placeholder 1"/>
          <p:cNvSpPr>
            <a:spLocks noGrp="1"/>
          </p:cNvSpPr>
          <p:nvPr>
            <p:ph type="dt" sz="half" idx="10"/>
          </p:nvPr>
        </p:nvSpPr>
        <p:spPr/>
        <p:txBody>
          <a:bodyPr/>
          <a:lstStyle/>
          <a:p>
            <a:fld id="{AE5A37FB-0466-409B-853D-7565D7B77CB9}" type="datetime1">
              <a:rPr lang="en-GB" smtClean="0"/>
              <a:t>15/06/2020</a:t>
            </a:fld>
            <a:endParaRPr lang="en-GB"/>
          </a:p>
        </p:txBody>
      </p:sp>
      <p:sp>
        <p:nvSpPr>
          <p:cNvPr id="4" name="Footer Placeholder 3"/>
          <p:cNvSpPr>
            <a:spLocks noGrp="1"/>
          </p:cNvSpPr>
          <p:nvPr>
            <p:ph type="ftr" sz="quarter" idx="11"/>
          </p:nvPr>
        </p:nvSpPr>
        <p:spPr/>
        <p:txBody>
          <a:bodyPr/>
          <a:lstStyle/>
          <a:p>
            <a:r>
              <a:rPr lang="fi-FI" smtClean="0"/>
              <a:t>Materi Pancasila Pertemuan ke 10</a:t>
            </a:r>
            <a:endParaRPr lang="en-GB"/>
          </a:p>
        </p:txBody>
      </p:sp>
      <p:sp>
        <p:nvSpPr>
          <p:cNvPr id="5" name="Slide Number Placeholder 4"/>
          <p:cNvSpPr>
            <a:spLocks noGrp="1"/>
          </p:cNvSpPr>
          <p:nvPr>
            <p:ph type="sldNum" sz="quarter" idx="12"/>
          </p:nvPr>
        </p:nvSpPr>
        <p:spPr/>
        <p:txBody>
          <a:bodyPr/>
          <a:lstStyle/>
          <a:p>
            <a:fld id="{29E473E0-F2CA-4C23-AC81-0790FCCE199F}" type="slidenum">
              <a:rPr lang="en-GB" smtClean="0"/>
              <a:t>10</a:t>
            </a:fld>
            <a:endParaRPr lang="en-GB"/>
          </a:p>
        </p:txBody>
      </p:sp>
    </p:spTree>
    <p:extLst>
      <p:ext uri="{BB962C8B-B14F-4D97-AF65-F5344CB8AC3E}">
        <p14:creationId xmlns:p14="http://schemas.microsoft.com/office/powerpoint/2010/main" val="2677793676"/>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702607041"/>
              </p:ext>
            </p:extLst>
          </p:nvPr>
        </p:nvGraphicFramePr>
        <p:xfrm>
          <a:off x="0" y="283334"/>
          <a:ext cx="3412901" cy="2369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3371" y="5343647"/>
            <a:ext cx="1400175" cy="1238250"/>
          </a:xfrm>
          <a:prstGeom prst="rect">
            <a:avLst/>
          </a:prstGeom>
        </p:spPr>
      </p:pic>
      <p:sp>
        <p:nvSpPr>
          <p:cNvPr id="9" name="Vertical Scroll 8"/>
          <p:cNvSpPr/>
          <p:nvPr/>
        </p:nvSpPr>
        <p:spPr>
          <a:xfrm>
            <a:off x="3412900" y="850007"/>
            <a:ext cx="8062175" cy="5537914"/>
          </a:xfrm>
          <a:prstGeom prst="verticalScroll">
            <a:avLst/>
          </a:prstGeom>
          <a:ln>
            <a:solidFill>
              <a:srgbClr val="F23C4D"/>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id-ID" sz="2400" dirty="0"/>
              <a:t>Secara ontologis kajian Pancasila sebagai filsafat dimaksudkan sebagai upaya untuk mengetahui hakekat dasar dari sila sila Pancasila. Menurut Notonagoro </a:t>
            </a:r>
            <a:r>
              <a:rPr lang="id-ID" sz="2400" i="1" dirty="0"/>
              <a:t>hakekat dasar ontologis Pancasila adalah manusia</a:t>
            </a:r>
            <a:r>
              <a:rPr lang="id-ID" sz="2400" dirty="0"/>
              <a:t>. Karena manusia merupakan subyek hukum pokok dari sila sila Pancasila.</a:t>
            </a:r>
            <a:endParaRPr lang="en-GB" sz="2400" dirty="0">
              <a:solidFill>
                <a:srgbClr val="FF0000"/>
              </a:solidFill>
            </a:endParaRPr>
          </a:p>
        </p:txBody>
      </p:sp>
      <p:sp>
        <p:nvSpPr>
          <p:cNvPr id="3" name="Date Placeholder 2"/>
          <p:cNvSpPr>
            <a:spLocks noGrp="1"/>
          </p:cNvSpPr>
          <p:nvPr>
            <p:ph type="dt" sz="half" idx="10"/>
          </p:nvPr>
        </p:nvSpPr>
        <p:spPr/>
        <p:txBody>
          <a:bodyPr/>
          <a:lstStyle/>
          <a:p>
            <a:fld id="{72E92546-6C20-4527-AEEC-D7FE31EA9CB3}" type="datetime1">
              <a:rPr lang="en-GB" smtClean="0"/>
              <a:t>15/06/2020</a:t>
            </a:fld>
            <a:endParaRPr lang="en-GB"/>
          </a:p>
        </p:txBody>
      </p:sp>
      <p:sp>
        <p:nvSpPr>
          <p:cNvPr id="4" name="Footer Placeholder 3"/>
          <p:cNvSpPr>
            <a:spLocks noGrp="1"/>
          </p:cNvSpPr>
          <p:nvPr>
            <p:ph type="ftr" sz="quarter" idx="11"/>
          </p:nvPr>
        </p:nvSpPr>
        <p:spPr/>
        <p:txBody>
          <a:bodyPr/>
          <a:lstStyle/>
          <a:p>
            <a:r>
              <a:rPr lang="fi-FI" smtClean="0"/>
              <a:t>Materi Pancasila Pertemuan ke 10</a:t>
            </a:r>
            <a:endParaRPr lang="en-GB"/>
          </a:p>
        </p:txBody>
      </p:sp>
      <p:sp>
        <p:nvSpPr>
          <p:cNvPr id="5" name="Slide Number Placeholder 4"/>
          <p:cNvSpPr>
            <a:spLocks noGrp="1"/>
          </p:cNvSpPr>
          <p:nvPr>
            <p:ph type="sldNum" sz="quarter" idx="12"/>
          </p:nvPr>
        </p:nvSpPr>
        <p:spPr/>
        <p:txBody>
          <a:bodyPr/>
          <a:lstStyle/>
          <a:p>
            <a:fld id="{29E473E0-F2CA-4C23-AC81-0790FCCE199F}" type="slidenum">
              <a:rPr lang="en-GB" smtClean="0"/>
              <a:t>2</a:t>
            </a:fld>
            <a:endParaRPr lang="en-GB"/>
          </a:p>
        </p:txBody>
      </p:sp>
    </p:spTree>
    <p:extLst>
      <p:ext uri="{BB962C8B-B14F-4D97-AF65-F5344CB8AC3E}">
        <p14:creationId xmlns:p14="http://schemas.microsoft.com/office/powerpoint/2010/main" val="4098530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
                                            <p:graphicEl>
                                              <a:dgm id="{D1583056-ED55-49D0-A6D1-B2BFB3B5A2E1}"/>
                                            </p:graphicEl>
                                          </p:spTgt>
                                        </p:tgtEl>
                                        <p:attrNameLst>
                                          <p:attrName>style.visibility</p:attrName>
                                        </p:attrNameLst>
                                      </p:cBhvr>
                                      <p:to>
                                        <p:strVal val="visible"/>
                                      </p:to>
                                    </p:set>
                                    <p:animEffect transition="in" filter="plus(in)">
                                      <p:cBhvr>
                                        <p:cTn id="7" dur="2000"/>
                                        <p:tgtEl>
                                          <p:spTgt spid="7">
                                            <p:graphicEl>
                                              <a:dgm id="{D1583056-ED55-49D0-A6D1-B2BFB3B5A2E1}"/>
                                            </p:graphicEl>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7">
                                            <p:graphicEl>
                                              <a:dgm id="{1253C002-54AB-4942-8DB3-DD7F54A22CBE}"/>
                                            </p:graphicEl>
                                          </p:spTgt>
                                        </p:tgtEl>
                                        <p:attrNameLst>
                                          <p:attrName>style.visibility</p:attrName>
                                        </p:attrNameLst>
                                      </p:cBhvr>
                                      <p:to>
                                        <p:strVal val="visible"/>
                                      </p:to>
                                    </p:set>
                                    <p:animEffect transition="in" filter="plus(in)">
                                      <p:cBhvr>
                                        <p:cTn id="10" dur="2000"/>
                                        <p:tgtEl>
                                          <p:spTgt spid="7">
                                            <p:graphicEl>
                                              <a:dgm id="{1253C002-54AB-4942-8DB3-DD7F54A22CB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9">
                                            <p:bg/>
                                          </p:spTgt>
                                        </p:tgtEl>
                                        <p:attrNameLst>
                                          <p:attrName>style.visibility</p:attrName>
                                        </p:attrNameLst>
                                      </p:cBhvr>
                                      <p:to>
                                        <p:strVal val="visible"/>
                                      </p:to>
                                    </p:set>
                                    <p:animEffect transition="in" filter="fade">
                                      <p:cBhvr>
                                        <p:cTn id="15" dur="2000"/>
                                        <p:tgtEl>
                                          <p:spTgt spid="9">
                                            <p:bg/>
                                          </p:spTgt>
                                        </p:tgtEl>
                                      </p:cBhvr>
                                    </p:animEffect>
                                    <p:anim calcmode="lin" valueType="num">
                                      <p:cBhvr>
                                        <p:cTn id="16" dur="2000" fill="hold"/>
                                        <p:tgtEl>
                                          <p:spTgt spid="9">
                                            <p:bg/>
                                          </p:spTgt>
                                        </p:tgtEl>
                                        <p:attrNameLst>
                                          <p:attrName>ppt_w</p:attrName>
                                        </p:attrNameLst>
                                      </p:cBhvr>
                                      <p:tavLst>
                                        <p:tav tm="0" fmla="#ppt_w*sin(2.5*pi*$)">
                                          <p:val>
                                            <p:fltVal val="0"/>
                                          </p:val>
                                        </p:tav>
                                        <p:tav tm="100000">
                                          <p:val>
                                            <p:fltVal val="1"/>
                                          </p:val>
                                        </p:tav>
                                      </p:tavLst>
                                    </p:anim>
                                    <p:anim calcmode="lin" valueType="num">
                                      <p:cBhvr>
                                        <p:cTn id="17" dur="2000" fill="hold"/>
                                        <p:tgtEl>
                                          <p:spTgt spid="9">
                                            <p:bg/>
                                          </p:spTgt>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2000"/>
                                        <p:tgtEl>
                                          <p:spTgt spid="9">
                                            <p:txEl>
                                              <p:pRg st="0" end="0"/>
                                            </p:txEl>
                                          </p:spTgt>
                                        </p:tgtEl>
                                      </p:cBhvr>
                                    </p:animEffect>
                                    <p:anim calcmode="lin" valueType="num">
                                      <p:cBhvr>
                                        <p:cTn id="21" dur="2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22" dur="20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P spid="9"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661169610"/>
              </p:ext>
            </p:extLst>
          </p:nvPr>
        </p:nvGraphicFramePr>
        <p:xfrm>
          <a:off x="0" y="283334"/>
          <a:ext cx="3412901" cy="2369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3371" y="5343647"/>
            <a:ext cx="1400175" cy="1238250"/>
          </a:xfrm>
          <a:prstGeom prst="rect">
            <a:avLst/>
          </a:prstGeom>
        </p:spPr>
      </p:pic>
      <p:sp>
        <p:nvSpPr>
          <p:cNvPr id="9" name="Vertical Scroll 8"/>
          <p:cNvSpPr/>
          <p:nvPr/>
        </p:nvSpPr>
        <p:spPr>
          <a:xfrm>
            <a:off x="3412900" y="850007"/>
            <a:ext cx="8062175" cy="5537914"/>
          </a:xfrm>
          <a:prstGeom prst="verticalScroll">
            <a:avLst/>
          </a:prstGeom>
          <a:ln>
            <a:solidFill>
              <a:srgbClr val="F23C4D"/>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id-ID" sz="2400" dirty="0"/>
              <a:t>Dalam kajian epistimologi , Pancasila sebagai sistem filsafat dimaksudkan sebagai upaya untuk mencari hakekat Pancasila sebagai suatu sistem pengetahuan. Hal ini dimungkinkan karena  epistimologi merupakan bidang filsafat yang membahas hakekat ilmu pengetahuan (ilmu tentang ilmu). Kajian epistimologi Pancasila tidak dapat dipisahkan dengan dasar ontologisnya. Oleh karena itu dasar epistimologis Pancasila sangat berkaitan erat dengan konsep dasarnya tentang hakekat manusia.</a:t>
            </a:r>
            <a:endParaRPr lang="en-GB" sz="2400" dirty="0">
              <a:solidFill>
                <a:srgbClr val="FF0000"/>
              </a:solidFill>
            </a:endParaRPr>
          </a:p>
        </p:txBody>
      </p:sp>
      <p:sp>
        <p:nvSpPr>
          <p:cNvPr id="3" name="Date Placeholder 2"/>
          <p:cNvSpPr>
            <a:spLocks noGrp="1"/>
          </p:cNvSpPr>
          <p:nvPr>
            <p:ph type="dt" sz="half" idx="10"/>
          </p:nvPr>
        </p:nvSpPr>
        <p:spPr/>
        <p:txBody>
          <a:bodyPr/>
          <a:lstStyle/>
          <a:p>
            <a:fld id="{7895DA32-7181-4FC3-BD89-55516342F3B0}" type="datetime1">
              <a:rPr lang="en-GB" smtClean="0"/>
              <a:t>15/06/2020</a:t>
            </a:fld>
            <a:endParaRPr lang="en-GB"/>
          </a:p>
        </p:txBody>
      </p:sp>
      <p:sp>
        <p:nvSpPr>
          <p:cNvPr id="4" name="Footer Placeholder 3"/>
          <p:cNvSpPr>
            <a:spLocks noGrp="1"/>
          </p:cNvSpPr>
          <p:nvPr>
            <p:ph type="ftr" sz="quarter" idx="11"/>
          </p:nvPr>
        </p:nvSpPr>
        <p:spPr/>
        <p:txBody>
          <a:bodyPr/>
          <a:lstStyle/>
          <a:p>
            <a:r>
              <a:rPr lang="fi-FI" smtClean="0"/>
              <a:t>Materi Pancasila Pertemuan ke 10</a:t>
            </a:r>
            <a:endParaRPr lang="en-GB"/>
          </a:p>
        </p:txBody>
      </p:sp>
      <p:sp>
        <p:nvSpPr>
          <p:cNvPr id="5" name="Slide Number Placeholder 4"/>
          <p:cNvSpPr>
            <a:spLocks noGrp="1"/>
          </p:cNvSpPr>
          <p:nvPr>
            <p:ph type="sldNum" sz="quarter" idx="12"/>
          </p:nvPr>
        </p:nvSpPr>
        <p:spPr/>
        <p:txBody>
          <a:bodyPr/>
          <a:lstStyle/>
          <a:p>
            <a:fld id="{29E473E0-F2CA-4C23-AC81-0790FCCE199F}" type="slidenum">
              <a:rPr lang="en-GB" smtClean="0"/>
              <a:t>3</a:t>
            </a:fld>
            <a:endParaRPr lang="en-GB"/>
          </a:p>
        </p:txBody>
      </p:sp>
    </p:spTree>
    <p:extLst>
      <p:ext uri="{BB962C8B-B14F-4D97-AF65-F5344CB8AC3E}">
        <p14:creationId xmlns:p14="http://schemas.microsoft.com/office/powerpoint/2010/main" val="114096924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
                                            <p:graphicEl>
                                              <a:dgm id="{D1583056-ED55-49D0-A6D1-B2BFB3B5A2E1}"/>
                                            </p:graphicEl>
                                          </p:spTgt>
                                        </p:tgtEl>
                                        <p:attrNameLst>
                                          <p:attrName>style.visibility</p:attrName>
                                        </p:attrNameLst>
                                      </p:cBhvr>
                                      <p:to>
                                        <p:strVal val="visible"/>
                                      </p:to>
                                    </p:set>
                                    <p:animEffect transition="in" filter="plus(in)">
                                      <p:cBhvr>
                                        <p:cTn id="7" dur="2000"/>
                                        <p:tgtEl>
                                          <p:spTgt spid="7">
                                            <p:graphicEl>
                                              <a:dgm id="{D1583056-ED55-49D0-A6D1-B2BFB3B5A2E1}"/>
                                            </p:graphicEl>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7">
                                            <p:graphicEl>
                                              <a:dgm id="{1253C002-54AB-4942-8DB3-DD7F54A22CBE}"/>
                                            </p:graphicEl>
                                          </p:spTgt>
                                        </p:tgtEl>
                                        <p:attrNameLst>
                                          <p:attrName>style.visibility</p:attrName>
                                        </p:attrNameLst>
                                      </p:cBhvr>
                                      <p:to>
                                        <p:strVal val="visible"/>
                                      </p:to>
                                    </p:set>
                                    <p:animEffect transition="in" filter="plus(in)">
                                      <p:cBhvr>
                                        <p:cTn id="10" dur="2000"/>
                                        <p:tgtEl>
                                          <p:spTgt spid="7">
                                            <p:graphicEl>
                                              <a:dgm id="{1253C002-54AB-4942-8DB3-DD7F54A22CB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9">
                                            <p:bg/>
                                          </p:spTgt>
                                        </p:tgtEl>
                                        <p:attrNameLst>
                                          <p:attrName>style.visibility</p:attrName>
                                        </p:attrNameLst>
                                      </p:cBhvr>
                                      <p:to>
                                        <p:strVal val="visible"/>
                                      </p:to>
                                    </p:set>
                                    <p:animEffect transition="in" filter="fade">
                                      <p:cBhvr>
                                        <p:cTn id="15" dur="2000"/>
                                        <p:tgtEl>
                                          <p:spTgt spid="9">
                                            <p:bg/>
                                          </p:spTgt>
                                        </p:tgtEl>
                                      </p:cBhvr>
                                    </p:animEffect>
                                    <p:anim calcmode="lin" valueType="num">
                                      <p:cBhvr>
                                        <p:cTn id="16" dur="2000" fill="hold"/>
                                        <p:tgtEl>
                                          <p:spTgt spid="9">
                                            <p:bg/>
                                          </p:spTgt>
                                        </p:tgtEl>
                                        <p:attrNameLst>
                                          <p:attrName>ppt_w</p:attrName>
                                        </p:attrNameLst>
                                      </p:cBhvr>
                                      <p:tavLst>
                                        <p:tav tm="0" fmla="#ppt_w*sin(2.5*pi*$)">
                                          <p:val>
                                            <p:fltVal val="0"/>
                                          </p:val>
                                        </p:tav>
                                        <p:tav tm="100000">
                                          <p:val>
                                            <p:fltVal val="1"/>
                                          </p:val>
                                        </p:tav>
                                      </p:tavLst>
                                    </p:anim>
                                    <p:anim calcmode="lin" valueType="num">
                                      <p:cBhvr>
                                        <p:cTn id="17" dur="2000" fill="hold"/>
                                        <p:tgtEl>
                                          <p:spTgt spid="9">
                                            <p:bg/>
                                          </p:spTgt>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2000"/>
                                        <p:tgtEl>
                                          <p:spTgt spid="9">
                                            <p:txEl>
                                              <p:pRg st="0" end="0"/>
                                            </p:txEl>
                                          </p:spTgt>
                                        </p:tgtEl>
                                      </p:cBhvr>
                                    </p:animEffect>
                                    <p:anim calcmode="lin" valueType="num">
                                      <p:cBhvr>
                                        <p:cTn id="21" dur="2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22" dur="20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P spid="9"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661169610"/>
              </p:ext>
            </p:extLst>
          </p:nvPr>
        </p:nvGraphicFramePr>
        <p:xfrm>
          <a:off x="0" y="283334"/>
          <a:ext cx="3412901" cy="2369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3371" y="5343647"/>
            <a:ext cx="1400175" cy="1238250"/>
          </a:xfrm>
          <a:prstGeom prst="rect">
            <a:avLst/>
          </a:prstGeom>
        </p:spPr>
      </p:pic>
      <p:sp>
        <p:nvSpPr>
          <p:cNvPr id="9" name="Vertical Scroll 8"/>
          <p:cNvSpPr/>
          <p:nvPr/>
        </p:nvSpPr>
        <p:spPr>
          <a:xfrm>
            <a:off x="3412900" y="850007"/>
            <a:ext cx="8062175" cy="5537914"/>
          </a:xfrm>
          <a:prstGeom prst="verticalScroll">
            <a:avLst/>
          </a:prstGeom>
          <a:ln>
            <a:solidFill>
              <a:srgbClr val="F23C4D"/>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err="1"/>
              <a:t>Menurut</a:t>
            </a:r>
            <a:r>
              <a:rPr lang="en-US" sz="2400" dirty="0"/>
              <a:t> Titus(1984: 20) </a:t>
            </a:r>
            <a:r>
              <a:rPr lang="en-US" sz="2400" dirty="0" err="1"/>
              <a:t>terdapat</a:t>
            </a:r>
            <a:r>
              <a:rPr lang="en-US" sz="2400" dirty="0"/>
              <a:t> </a:t>
            </a:r>
            <a:r>
              <a:rPr lang="en-US" sz="2400" dirty="0" err="1"/>
              <a:t>tiga</a:t>
            </a:r>
            <a:r>
              <a:rPr lang="en-US" sz="2400" dirty="0"/>
              <a:t> </a:t>
            </a:r>
            <a:r>
              <a:rPr lang="en-US" sz="2400" dirty="0" err="1"/>
              <a:t>persoalan</a:t>
            </a:r>
            <a:r>
              <a:rPr lang="en-US" sz="2400" dirty="0"/>
              <a:t> yang </a:t>
            </a:r>
            <a:r>
              <a:rPr lang="en-US" sz="2400" dirty="0" err="1"/>
              <a:t>mendasar</a:t>
            </a:r>
            <a:r>
              <a:rPr lang="en-US" sz="2400" dirty="0"/>
              <a:t> </a:t>
            </a:r>
            <a:r>
              <a:rPr lang="en-US" sz="2400" dirty="0" err="1"/>
              <a:t>dalam</a:t>
            </a:r>
            <a:r>
              <a:rPr lang="en-US" sz="2400" dirty="0"/>
              <a:t> </a:t>
            </a:r>
            <a:r>
              <a:rPr lang="en-US" sz="2400" dirty="0" err="1"/>
              <a:t>epistimologi</a:t>
            </a:r>
            <a:r>
              <a:rPr lang="en-US" sz="2400" dirty="0"/>
              <a:t> </a:t>
            </a:r>
            <a:r>
              <a:rPr lang="en-US" sz="2400" dirty="0" err="1"/>
              <a:t>yaitu</a:t>
            </a:r>
            <a:r>
              <a:rPr lang="en-US" sz="2400" dirty="0"/>
              <a:t> :</a:t>
            </a:r>
            <a:endParaRPr lang="id-ID" sz="2400" dirty="0"/>
          </a:p>
          <a:p>
            <a:pPr lvl="0"/>
            <a:r>
              <a:rPr lang="en-US" sz="2400" dirty="0" err="1"/>
              <a:t>tentang</a:t>
            </a:r>
            <a:r>
              <a:rPr lang="en-US" sz="2400" dirty="0"/>
              <a:t> </a:t>
            </a:r>
            <a:r>
              <a:rPr lang="en-US" sz="2400" dirty="0" err="1"/>
              <a:t>sumber</a:t>
            </a:r>
            <a:r>
              <a:rPr lang="en-US" sz="2400" dirty="0"/>
              <a:t> </a:t>
            </a:r>
            <a:r>
              <a:rPr lang="en-US" sz="2400" dirty="0" err="1"/>
              <a:t>pengetahuan</a:t>
            </a:r>
            <a:r>
              <a:rPr lang="en-US" sz="2400" dirty="0"/>
              <a:t> </a:t>
            </a:r>
            <a:r>
              <a:rPr lang="en-US" sz="2400" dirty="0" err="1"/>
              <a:t>manusia</a:t>
            </a:r>
            <a:r>
              <a:rPr lang="en-US" sz="2400" dirty="0"/>
              <a:t>;</a:t>
            </a:r>
            <a:endParaRPr lang="id-ID" sz="2400" dirty="0"/>
          </a:p>
          <a:p>
            <a:pPr lvl="0"/>
            <a:r>
              <a:rPr lang="en-US" sz="2400" dirty="0" err="1"/>
              <a:t>tentang</a:t>
            </a:r>
            <a:r>
              <a:rPr lang="en-US" sz="2400" dirty="0"/>
              <a:t> </a:t>
            </a:r>
            <a:r>
              <a:rPr lang="en-US" sz="2400" dirty="0" err="1"/>
              <a:t>teori</a:t>
            </a:r>
            <a:r>
              <a:rPr lang="en-US" sz="2400" dirty="0"/>
              <a:t> </a:t>
            </a:r>
            <a:r>
              <a:rPr lang="en-US" sz="2400" dirty="0" err="1"/>
              <a:t>kebenaran</a:t>
            </a:r>
            <a:r>
              <a:rPr lang="en-US" sz="2400" dirty="0"/>
              <a:t> </a:t>
            </a:r>
            <a:r>
              <a:rPr lang="en-US" sz="2400" dirty="0" err="1"/>
              <a:t>pengetahuan</a:t>
            </a:r>
            <a:r>
              <a:rPr lang="en-US" sz="2400" dirty="0"/>
              <a:t> </a:t>
            </a:r>
            <a:r>
              <a:rPr lang="en-US" sz="2400" dirty="0" err="1"/>
              <a:t>manusia</a:t>
            </a:r>
            <a:r>
              <a:rPr lang="en-US" sz="2400" dirty="0"/>
              <a:t>;</a:t>
            </a:r>
            <a:endParaRPr lang="id-ID" sz="2400" dirty="0"/>
          </a:p>
          <a:p>
            <a:pPr lvl="0"/>
            <a:r>
              <a:rPr lang="en-US" sz="2400" dirty="0" err="1"/>
              <a:t>tentang</a:t>
            </a:r>
            <a:r>
              <a:rPr lang="en-US" sz="2400" dirty="0"/>
              <a:t> </a:t>
            </a:r>
            <a:r>
              <a:rPr lang="en-US" sz="2400" dirty="0" err="1"/>
              <a:t>watak</a:t>
            </a:r>
            <a:r>
              <a:rPr lang="en-US" sz="2400" dirty="0"/>
              <a:t> </a:t>
            </a:r>
            <a:r>
              <a:rPr lang="en-US" sz="2400" dirty="0" err="1"/>
              <a:t>pengetahuan</a:t>
            </a:r>
            <a:r>
              <a:rPr lang="en-US" sz="2400" dirty="0"/>
              <a:t> </a:t>
            </a:r>
            <a:r>
              <a:rPr lang="en-US" sz="2400" dirty="0" err="1"/>
              <a:t>manusia</a:t>
            </a:r>
            <a:r>
              <a:rPr lang="en-US" sz="2400" dirty="0"/>
              <a:t>.</a:t>
            </a:r>
            <a:endParaRPr lang="id-ID" sz="2400" dirty="0"/>
          </a:p>
        </p:txBody>
      </p:sp>
      <p:sp>
        <p:nvSpPr>
          <p:cNvPr id="3" name="Date Placeholder 2"/>
          <p:cNvSpPr>
            <a:spLocks noGrp="1"/>
          </p:cNvSpPr>
          <p:nvPr>
            <p:ph type="dt" sz="half" idx="10"/>
          </p:nvPr>
        </p:nvSpPr>
        <p:spPr/>
        <p:txBody>
          <a:bodyPr/>
          <a:lstStyle/>
          <a:p>
            <a:fld id="{06440A16-97A5-4F92-A1CF-EEC087BD29D6}" type="datetime1">
              <a:rPr lang="en-GB" smtClean="0"/>
              <a:t>15/06/2020</a:t>
            </a:fld>
            <a:endParaRPr lang="en-GB"/>
          </a:p>
        </p:txBody>
      </p:sp>
      <p:sp>
        <p:nvSpPr>
          <p:cNvPr id="4" name="Footer Placeholder 3"/>
          <p:cNvSpPr>
            <a:spLocks noGrp="1"/>
          </p:cNvSpPr>
          <p:nvPr>
            <p:ph type="ftr" sz="quarter" idx="11"/>
          </p:nvPr>
        </p:nvSpPr>
        <p:spPr/>
        <p:txBody>
          <a:bodyPr/>
          <a:lstStyle/>
          <a:p>
            <a:r>
              <a:rPr lang="fi-FI" smtClean="0"/>
              <a:t>Materi Pancasila Pertemuan ke 10</a:t>
            </a:r>
            <a:endParaRPr lang="en-GB"/>
          </a:p>
        </p:txBody>
      </p:sp>
      <p:sp>
        <p:nvSpPr>
          <p:cNvPr id="5" name="Slide Number Placeholder 4"/>
          <p:cNvSpPr>
            <a:spLocks noGrp="1"/>
          </p:cNvSpPr>
          <p:nvPr>
            <p:ph type="sldNum" sz="quarter" idx="12"/>
          </p:nvPr>
        </p:nvSpPr>
        <p:spPr/>
        <p:txBody>
          <a:bodyPr/>
          <a:lstStyle/>
          <a:p>
            <a:fld id="{29E473E0-F2CA-4C23-AC81-0790FCCE199F}" type="slidenum">
              <a:rPr lang="en-GB" smtClean="0"/>
              <a:t>4</a:t>
            </a:fld>
            <a:endParaRPr lang="en-GB"/>
          </a:p>
        </p:txBody>
      </p:sp>
    </p:spTree>
    <p:extLst>
      <p:ext uri="{BB962C8B-B14F-4D97-AF65-F5344CB8AC3E}">
        <p14:creationId xmlns:p14="http://schemas.microsoft.com/office/powerpoint/2010/main" val="85528018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
                                            <p:graphicEl>
                                              <a:dgm id="{D1583056-ED55-49D0-A6D1-B2BFB3B5A2E1}"/>
                                            </p:graphicEl>
                                          </p:spTgt>
                                        </p:tgtEl>
                                        <p:attrNameLst>
                                          <p:attrName>style.visibility</p:attrName>
                                        </p:attrNameLst>
                                      </p:cBhvr>
                                      <p:to>
                                        <p:strVal val="visible"/>
                                      </p:to>
                                    </p:set>
                                    <p:animEffect transition="in" filter="plus(in)">
                                      <p:cBhvr>
                                        <p:cTn id="7" dur="2000"/>
                                        <p:tgtEl>
                                          <p:spTgt spid="7">
                                            <p:graphicEl>
                                              <a:dgm id="{D1583056-ED55-49D0-A6D1-B2BFB3B5A2E1}"/>
                                            </p:graphicEl>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7">
                                            <p:graphicEl>
                                              <a:dgm id="{1253C002-54AB-4942-8DB3-DD7F54A22CBE}"/>
                                            </p:graphicEl>
                                          </p:spTgt>
                                        </p:tgtEl>
                                        <p:attrNameLst>
                                          <p:attrName>style.visibility</p:attrName>
                                        </p:attrNameLst>
                                      </p:cBhvr>
                                      <p:to>
                                        <p:strVal val="visible"/>
                                      </p:to>
                                    </p:set>
                                    <p:animEffect transition="in" filter="plus(in)">
                                      <p:cBhvr>
                                        <p:cTn id="10" dur="2000"/>
                                        <p:tgtEl>
                                          <p:spTgt spid="7">
                                            <p:graphicEl>
                                              <a:dgm id="{1253C002-54AB-4942-8DB3-DD7F54A22CB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9">
                                            <p:bg/>
                                          </p:spTgt>
                                        </p:tgtEl>
                                        <p:attrNameLst>
                                          <p:attrName>style.visibility</p:attrName>
                                        </p:attrNameLst>
                                      </p:cBhvr>
                                      <p:to>
                                        <p:strVal val="visible"/>
                                      </p:to>
                                    </p:set>
                                    <p:animEffect transition="in" filter="fade">
                                      <p:cBhvr>
                                        <p:cTn id="15" dur="2000"/>
                                        <p:tgtEl>
                                          <p:spTgt spid="9">
                                            <p:bg/>
                                          </p:spTgt>
                                        </p:tgtEl>
                                      </p:cBhvr>
                                    </p:animEffect>
                                    <p:anim calcmode="lin" valueType="num">
                                      <p:cBhvr>
                                        <p:cTn id="16" dur="2000" fill="hold"/>
                                        <p:tgtEl>
                                          <p:spTgt spid="9">
                                            <p:bg/>
                                          </p:spTgt>
                                        </p:tgtEl>
                                        <p:attrNameLst>
                                          <p:attrName>ppt_w</p:attrName>
                                        </p:attrNameLst>
                                      </p:cBhvr>
                                      <p:tavLst>
                                        <p:tav tm="0" fmla="#ppt_w*sin(2.5*pi*$)">
                                          <p:val>
                                            <p:fltVal val="0"/>
                                          </p:val>
                                        </p:tav>
                                        <p:tav tm="100000">
                                          <p:val>
                                            <p:fltVal val="1"/>
                                          </p:val>
                                        </p:tav>
                                      </p:tavLst>
                                    </p:anim>
                                    <p:anim calcmode="lin" valueType="num">
                                      <p:cBhvr>
                                        <p:cTn id="17" dur="2000" fill="hold"/>
                                        <p:tgtEl>
                                          <p:spTgt spid="9">
                                            <p:bg/>
                                          </p:spTgt>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2000"/>
                                        <p:tgtEl>
                                          <p:spTgt spid="9">
                                            <p:txEl>
                                              <p:pRg st="0" end="0"/>
                                            </p:txEl>
                                          </p:spTgt>
                                        </p:tgtEl>
                                      </p:cBhvr>
                                    </p:animEffect>
                                    <p:anim calcmode="lin" valueType="num">
                                      <p:cBhvr>
                                        <p:cTn id="21" dur="2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22" dur="2000" fill="hold"/>
                                        <p:tgtEl>
                                          <p:spTgt spid="9">
                                            <p:txEl>
                                              <p:pRg st="0" end="0"/>
                                            </p:txEl>
                                          </p:spTgt>
                                        </p:tgtEl>
                                        <p:attrNameLst>
                                          <p:attrName>ppt_h</p:attrName>
                                        </p:attrNameLst>
                                      </p:cBhvr>
                                      <p:tavLst>
                                        <p:tav tm="0">
                                          <p:val>
                                            <p:strVal val="#ppt_h"/>
                                          </p:val>
                                        </p:tav>
                                        <p:tav tm="100000">
                                          <p:val>
                                            <p:strVal val="#ppt_h"/>
                                          </p:val>
                                        </p:tav>
                                      </p:tavLst>
                                    </p:anim>
                                  </p:childTnLst>
                                </p:cTn>
                              </p:par>
                              <p:par>
                                <p:cTn id="23" presetID="45" presetClass="entr" presetSubtype="0" fill="hold" grpId="0"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2000"/>
                                        <p:tgtEl>
                                          <p:spTgt spid="9">
                                            <p:txEl>
                                              <p:pRg st="1" end="1"/>
                                            </p:txEl>
                                          </p:spTgt>
                                        </p:tgtEl>
                                      </p:cBhvr>
                                    </p:animEffect>
                                    <p:anim calcmode="lin" valueType="num">
                                      <p:cBhvr>
                                        <p:cTn id="26" dur="2000" fill="hold"/>
                                        <p:tgtEl>
                                          <p:spTgt spid="9">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9">
                                            <p:txEl>
                                              <p:pRg st="1" end="1"/>
                                            </p:txEl>
                                          </p:spTgt>
                                        </p:tgtEl>
                                        <p:attrNameLst>
                                          <p:attrName>ppt_h</p:attrName>
                                        </p:attrNameLst>
                                      </p:cBhvr>
                                      <p:tavLst>
                                        <p:tav tm="0">
                                          <p:val>
                                            <p:strVal val="#ppt_h"/>
                                          </p:val>
                                        </p:tav>
                                        <p:tav tm="100000">
                                          <p:val>
                                            <p:strVal val="#ppt_h"/>
                                          </p:val>
                                        </p:tav>
                                      </p:tavLst>
                                    </p:anim>
                                  </p:childTnLst>
                                </p:cTn>
                              </p:par>
                              <p:par>
                                <p:cTn id="28" presetID="45" presetClass="entr" presetSubtype="0" fill="hold" grpId="0" nodeType="with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fade">
                                      <p:cBhvr>
                                        <p:cTn id="30" dur="2000"/>
                                        <p:tgtEl>
                                          <p:spTgt spid="9">
                                            <p:txEl>
                                              <p:pRg st="2" end="2"/>
                                            </p:txEl>
                                          </p:spTgt>
                                        </p:tgtEl>
                                      </p:cBhvr>
                                    </p:animEffect>
                                    <p:anim calcmode="lin" valueType="num">
                                      <p:cBhvr>
                                        <p:cTn id="31" dur="2000" fill="hold"/>
                                        <p:tgtEl>
                                          <p:spTgt spid="9">
                                            <p:txEl>
                                              <p:pRg st="2" end="2"/>
                                            </p:txEl>
                                          </p:spTgt>
                                        </p:tgtEl>
                                        <p:attrNameLst>
                                          <p:attrName>ppt_w</p:attrName>
                                        </p:attrNameLst>
                                      </p:cBhvr>
                                      <p:tavLst>
                                        <p:tav tm="0" fmla="#ppt_w*sin(2.5*pi*$)">
                                          <p:val>
                                            <p:fltVal val="0"/>
                                          </p:val>
                                        </p:tav>
                                        <p:tav tm="100000">
                                          <p:val>
                                            <p:fltVal val="1"/>
                                          </p:val>
                                        </p:tav>
                                      </p:tavLst>
                                    </p:anim>
                                    <p:anim calcmode="lin" valueType="num">
                                      <p:cBhvr>
                                        <p:cTn id="32" dur="2000" fill="hold"/>
                                        <p:tgtEl>
                                          <p:spTgt spid="9">
                                            <p:txEl>
                                              <p:pRg st="2" end="2"/>
                                            </p:txEl>
                                          </p:spTgt>
                                        </p:tgtEl>
                                        <p:attrNameLst>
                                          <p:attrName>ppt_h</p:attrName>
                                        </p:attrNameLst>
                                      </p:cBhvr>
                                      <p:tavLst>
                                        <p:tav tm="0">
                                          <p:val>
                                            <p:strVal val="#ppt_h"/>
                                          </p:val>
                                        </p:tav>
                                        <p:tav tm="100000">
                                          <p:val>
                                            <p:strVal val="#ppt_h"/>
                                          </p:val>
                                        </p:tav>
                                      </p:tavLst>
                                    </p:anim>
                                  </p:childTnLst>
                                </p:cTn>
                              </p:par>
                              <p:par>
                                <p:cTn id="33" presetID="45" presetClass="entr" presetSubtype="0" fill="hold" grpId="0" nodeType="with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2000"/>
                                        <p:tgtEl>
                                          <p:spTgt spid="9">
                                            <p:txEl>
                                              <p:pRg st="3" end="3"/>
                                            </p:txEl>
                                          </p:spTgt>
                                        </p:tgtEl>
                                      </p:cBhvr>
                                    </p:animEffect>
                                    <p:anim calcmode="lin" valueType="num">
                                      <p:cBhvr>
                                        <p:cTn id="36" dur="2000" fill="hold"/>
                                        <p:tgtEl>
                                          <p:spTgt spid="9">
                                            <p:txEl>
                                              <p:pRg st="3" end="3"/>
                                            </p:txEl>
                                          </p:spTgt>
                                        </p:tgtEl>
                                        <p:attrNameLst>
                                          <p:attrName>ppt_w</p:attrName>
                                        </p:attrNameLst>
                                      </p:cBhvr>
                                      <p:tavLst>
                                        <p:tav tm="0" fmla="#ppt_w*sin(2.5*pi*$)">
                                          <p:val>
                                            <p:fltVal val="0"/>
                                          </p:val>
                                        </p:tav>
                                        <p:tav tm="100000">
                                          <p:val>
                                            <p:fltVal val="1"/>
                                          </p:val>
                                        </p:tav>
                                      </p:tavLst>
                                    </p:anim>
                                    <p:anim calcmode="lin" valueType="num">
                                      <p:cBhvr>
                                        <p:cTn id="37" dur="2000" fill="hold"/>
                                        <p:tgtEl>
                                          <p:spTgt spid="9">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P spid="9"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103745147"/>
              </p:ext>
            </p:extLst>
          </p:nvPr>
        </p:nvGraphicFramePr>
        <p:xfrm>
          <a:off x="0" y="283334"/>
          <a:ext cx="3412901" cy="2369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3371" y="5343647"/>
            <a:ext cx="1400175" cy="1238250"/>
          </a:xfrm>
          <a:prstGeom prst="rect">
            <a:avLst/>
          </a:prstGeom>
        </p:spPr>
      </p:pic>
      <p:sp>
        <p:nvSpPr>
          <p:cNvPr id="9" name="Vertical Scroll 8"/>
          <p:cNvSpPr/>
          <p:nvPr/>
        </p:nvSpPr>
        <p:spPr>
          <a:xfrm>
            <a:off x="3232597" y="450761"/>
            <a:ext cx="8830949" cy="5988675"/>
          </a:xfrm>
          <a:prstGeom prst="verticalScroll">
            <a:avLst/>
          </a:prstGeom>
          <a:ln>
            <a:solidFill>
              <a:srgbClr val="F23C4D"/>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fi-FI" sz="2400" dirty="0"/>
              <a:t>Kajian aksiologi filsafat Pancasila pada hakekatnya membahas tentang nilai praksis atau manfaat suatu pengetahuan tentang Pancasila. Karena sila-sila Pancasila sebagai suatu sistem filsafat memiliki satu kesatuan dasar aksiologis, sehingga nilai-nilai yang terkandung dalam Pancasila pada hakekatnya juga merupakan suatu kesatuan. Selanjutnya aksiologi Pancasila mengandung arti bahwa kita membahas tentang filsafat nilai Pancasila. Istilah nilai dalam kajian filsafat dipakai untuk merujuk pada ungkapan abstrak yang dapat juga diartikan sebagai </a:t>
            </a:r>
            <a:r>
              <a:rPr lang="fi-FI" sz="2400" i="1" dirty="0"/>
              <a:t>“keberhargaan”</a:t>
            </a:r>
            <a:r>
              <a:rPr lang="fi-FI" sz="2400" dirty="0"/>
              <a:t> </a:t>
            </a:r>
            <a:r>
              <a:rPr lang="fi-FI" sz="2400" i="1" dirty="0"/>
              <a:t>(worth)</a:t>
            </a:r>
            <a:r>
              <a:rPr lang="fi-FI" sz="2400" dirty="0"/>
              <a:t> atau </a:t>
            </a:r>
            <a:r>
              <a:rPr lang="fi-FI" sz="2400" i="1" dirty="0"/>
              <a:t>“kebaikan”</a:t>
            </a:r>
            <a:r>
              <a:rPr lang="fi-FI" sz="2400" dirty="0"/>
              <a:t> </a:t>
            </a:r>
            <a:r>
              <a:rPr lang="fi-FI" sz="2400" i="1" dirty="0"/>
              <a:t>(goodnes)</a:t>
            </a:r>
            <a:r>
              <a:rPr lang="fi-FI" sz="2400" dirty="0"/>
              <a:t>, dan kata kerja yang artinya sesuatu tindakan kejiwaan tertentu dalam menilai atau melakukan penilaian ( Frankena, 229).</a:t>
            </a:r>
            <a:endParaRPr lang="id-ID" sz="2400" dirty="0"/>
          </a:p>
        </p:txBody>
      </p:sp>
      <p:sp>
        <p:nvSpPr>
          <p:cNvPr id="3" name="Date Placeholder 2"/>
          <p:cNvSpPr>
            <a:spLocks noGrp="1"/>
          </p:cNvSpPr>
          <p:nvPr>
            <p:ph type="dt" sz="half" idx="10"/>
          </p:nvPr>
        </p:nvSpPr>
        <p:spPr/>
        <p:txBody>
          <a:bodyPr/>
          <a:lstStyle/>
          <a:p>
            <a:fld id="{A684C672-9FE1-469E-9EE1-4F29EC115570}" type="datetime1">
              <a:rPr lang="en-GB" smtClean="0"/>
              <a:t>15/06/2020</a:t>
            </a:fld>
            <a:endParaRPr lang="en-GB"/>
          </a:p>
        </p:txBody>
      </p:sp>
      <p:sp>
        <p:nvSpPr>
          <p:cNvPr id="4" name="Footer Placeholder 3"/>
          <p:cNvSpPr>
            <a:spLocks noGrp="1"/>
          </p:cNvSpPr>
          <p:nvPr>
            <p:ph type="ftr" sz="quarter" idx="11"/>
          </p:nvPr>
        </p:nvSpPr>
        <p:spPr/>
        <p:txBody>
          <a:bodyPr/>
          <a:lstStyle/>
          <a:p>
            <a:r>
              <a:rPr lang="fi-FI" smtClean="0"/>
              <a:t>Materi Pancasila Pertemuan ke 10</a:t>
            </a:r>
            <a:endParaRPr lang="en-GB"/>
          </a:p>
        </p:txBody>
      </p:sp>
      <p:sp>
        <p:nvSpPr>
          <p:cNvPr id="5" name="Slide Number Placeholder 4"/>
          <p:cNvSpPr>
            <a:spLocks noGrp="1"/>
          </p:cNvSpPr>
          <p:nvPr>
            <p:ph type="sldNum" sz="quarter" idx="12"/>
          </p:nvPr>
        </p:nvSpPr>
        <p:spPr/>
        <p:txBody>
          <a:bodyPr/>
          <a:lstStyle/>
          <a:p>
            <a:fld id="{29E473E0-F2CA-4C23-AC81-0790FCCE199F}" type="slidenum">
              <a:rPr lang="en-GB" smtClean="0"/>
              <a:t>5</a:t>
            </a:fld>
            <a:endParaRPr lang="en-GB"/>
          </a:p>
        </p:txBody>
      </p:sp>
    </p:spTree>
    <p:extLst>
      <p:ext uri="{BB962C8B-B14F-4D97-AF65-F5344CB8AC3E}">
        <p14:creationId xmlns:p14="http://schemas.microsoft.com/office/powerpoint/2010/main" val="421651193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
                                            <p:graphicEl>
                                              <a:dgm id="{D1583056-ED55-49D0-A6D1-B2BFB3B5A2E1}"/>
                                            </p:graphicEl>
                                          </p:spTgt>
                                        </p:tgtEl>
                                        <p:attrNameLst>
                                          <p:attrName>style.visibility</p:attrName>
                                        </p:attrNameLst>
                                      </p:cBhvr>
                                      <p:to>
                                        <p:strVal val="visible"/>
                                      </p:to>
                                    </p:set>
                                    <p:animEffect transition="in" filter="plus(in)">
                                      <p:cBhvr>
                                        <p:cTn id="7" dur="2000"/>
                                        <p:tgtEl>
                                          <p:spTgt spid="7">
                                            <p:graphicEl>
                                              <a:dgm id="{D1583056-ED55-49D0-A6D1-B2BFB3B5A2E1}"/>
                                            </p:graphicEl>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7">
                                            <p:graphicEl>
                                              <a:dgm id="{1253C002-54AB-4942-8DB3-DD7F54A22CBE}"/>
                                            </p:graphicEl>
                                          </p:spTgt>
                                        </p:tgtEl>
                                        <p:attrNameLst>
                                          <p:attrName>style.visibility</p:attrName>
                                        </p:attrNameLst>
                                      </p:cBhvr>
                                      <p:to>
                                        <p:strVal val="visible"/>
                                      </p:to>
                                    </p:set>
                                    <p:animEffect transition="in" filter="plus(in)">
                                      <p:cBhvr>
                                        <p:cTn id="10" dur="2000"/>
                                        <p:tgtEl>
                                          <p:spTgt spid="7">
                                            <p:graphicEl>
                                              <a:dgm id="{1253C002-54AB-4942-8DB3-DD7F54A22CB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9">
                                            <p:bg/>
                                          </p:spTgt>
                                        </p:tgtEl>
                                        <p:attrNameLst>
                                          <p:attrName>style.visibility</p:attrName>
                                        </p:attrNameLst>
                                      </p:cBhvr>
                                      <p:to>
                                        <p:strVal val="visible"/>
                                      </p:to>
                                    </p:set>
                                    <p:animEffect transition="in" filter="fade">
                                      <p:cBhvr>
                                        <p:cTn id="15" dur="2000"/>
                                        <p:tgtEl>
                                          <p:spTgt spid="9">
                                            <p:bg/>
                                          </p:spTgt>
                                        </p:tgtEl>
                                      </p:cBhvr>
                                    </p:animEffect>
                                    <p:anim calcmode="lin" valueType="num">
                                      <p:cBhvr>
                                        <p:cTn id="16" dur="2000" fill="hold"/>
                                        <p:tgtEl>
                                          <p:spTgt spid="9">
                                            <p:bg/>
                                          </p:spTgt>
                                        </p:tgtEl>
                                        <p:attrNameLst>
                                          <p:attrName>ppt_w</p:attrName>
                                        </p:attrNameLst>
                                      </p:cBhvr>
                                      <p:tavLst>
                                        <p:tav tm="0" fmla="#ppt_w*sin(2.5*pi*$)">
                                          <p:val>
                                            <p:fltVal val="0"/>
                                          </p:val>
                                        </p:tav>
                                        <p:tav tm="100000">
                                          <p:val>
                                            <p:fltVal val="1"/>
                                          </p:val>
                                        </p:tav>
                                      </p:tavLst>
                                    </p:anim>
                                    <p:anim calcmode="lin" valueType="num">
                                      <p:cBhvr>
                                        <p:cTn id="17" dur="2000" fill="hold"/>
                                        <p:tgtEl>
                                          <p:spTgt spid="9">
                                            <p:bg/>
                                          </p:spTgt>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2000"/>
                                        <p:tgtEl>
                                          <p:spTgt spid="9">
                                            <p:txEl>
                                              <p:pRg st="0" end="0"/>
                                            </p:txEl>
                                          </p:spTgt>
                                        </p:tgtEl>
                                      </p:cBhvr>
                                    </p:animEffect>
                                    <p:anim calcmode="lin" valueType="num">
                                      <p:cBhvr>
                                        <p:cTn id="21" dur="2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22" dur="20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P spid="9"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Rounded Rectangle 1"/>
          <p:cNvSpPr/>
          <p:nvPr/>
        </p:nvSpPr>
        <p:spPr>
          <a:xfrm>
            <a:off x="1" y="0"/>
            <a:ext cx="12192000" cy="685800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 name="Rectangle 2"/>
          <p:cNvSpPr/>
          <p:nvPr/>
        </p:nvSpPr>
        <p:spPr>
          <a:xfrm>
            <a:off x="1026239" y="586629"/>
            <a:ext cx="5310167" cy="954107"/>
          </a:xfrm>
          <a:prstGeom prst="rect">
            <a:avLst/>
          </a:prstGeom>
        </p:spPr>
        <p:txBody>
          <a:bodyPr wrap="square">
            <a:spAutoFit/>
          </a:bodyPr>
          <a:lstStyle/>
          <a:p>
            <a:pPr algn="ctr"/>
            <a:r>
              <a:rPr lang="id-ID" sz="2800" b="1" dirty="0" smtClean="0"/>
              <a:t>Dinamika </a:t>
            </a:r>
            <a:r>
              <a:rPr lang="en-US" sz="2800" b="1" dirty="0" err="1" smtClean="0"/>
              <a:t>Pancasila</a:t>
            </a:r>
            <a:r>
              <a:rPr lang="en-US" sz="2800" b="1" dirty="0" smtClean="0"/>
              <a:t> </a:t>
            </a:r>
            <a:r>
              <a:rPr lang="en-US" sz="2800" b="1" dirty="0" err="1"/>
              <a:t>Sebagai</a:t>
            </a:r>
            <a:r>
              <a:rPr lang="en-US" sz="2800" b="1" dirty="0"/>
              <a:t> </a:t>
            </a:r>
            <a:r>
              <a:rPr lang="en-US" sz="2800" b="1" dirty="0" err="1"/>
              <a:t>Sistem</a:t>
            </a:r>
            <a:r>
              <a:rPr lang="en-US" sz="2800" b="1" dirty="0"/>
              <a:t> </a:t>
            </a:r>
            <a:r>
              <a:rPr lang="en-US" sz="2800" b="1" dirty="0" err="1"/>
              <a:t>Filsafat</a:t>
            </a:r>
            <a:endParaRPr lang="id-ID" sz="2800" dirty="0"/>
          </a:p>
        </p:txBody>
      </p:sp>
      <p:sp>
        <p:nvSpPr>
          <p:cNvPr id="4" name="Flowchart: Punched Tape 3"/>
          <p:cNvSpPr/>
          <p:nvPr/>
        </p:nvSpPr>
        <p:spPr>
          <a:xfrm>
            <a:off x="1308295" y="586629"/>
            <a:ext cx="9973996" cy="5562346"/>
          </a:xfrm>
          <a:prstGeom prst="flowChartPunchedTap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id-ID" sz="2000" dirty="0"/>
              <a:t>Pancasila sebagai sistem filsafat mengalami dinamika sebagai berikut. Pada era pemerintahan Soekarno, Pancasila sebagai sistem filsafat dikenal dengan istilah “</a:t>
            </a:r>
            <a:r>
              <a:rPr lang="id-ID" sz="2000" i="1" dirty="0"/>
              <a:t>Philosofische Grondslag”</a:t>
            </a:r>
            <a:r>
              <a:rPr lang="id-ID" sz="2000" dirty="0"/>
              <a:t>. Gagasan tersebut merupakan perenungan filosofis Soekarno atas rencananya berdirinya negara Indonesia merdeka. Ide tersebut dimaksudkan sebagai dasar kerohanian bagi penyelenggaraan kehidupan bernegara. Ide tersebut ternyata mendapat sambutan yang positif dari berbagai kalangan, terutama dalam sidang BPUPKI pertama, persisnya pada 1 Juni 1945. Namun, ide tentang </a:t>
            </a:r>
            <a:r>
              <a:rPr lang="id-ID" sz="2000" i="1" dirty="0"/>
              <a:t>Philosofische Grondslag </a:t>
            </a:r>
            <a:r>
              <a:rPr lang="id-ID" sz="2000" dirty="0"/>
              <a:t>belum diuraikan secara rinci, lebih merupakan adagium politik untuk menarik perhatian anggota sidang, dan bersifat teoritis. Pada masa itu, Soekarno lebih  menekankan bahwa Pancasila merupakan filsafat asli Indonesia yang diangkat dari akulturasi budaya bangsa Indonesia.</a:t>
            </a:r>
          </a:p>
        </p:txBody>
      </p:sp>
      <p:sp>
        <p:nvSpPr>
          <p:cNvPr id="5" name="Date Placeholder 4"/>
          <p:cNvSpPr>
            <a:spLocks noGrp="1"/>
          </p:cNvSpPr>
          <p:nvPr>
            <p:ph type="dt" sz="half" idx="10"/>
          </p:nvPr>
        </p:nvSpPr>
        <p:spPr/>
        <p:txBody>
          <a:bodyPr/>
          <a:lstStyle/>
          <a:p>
            <a:fld id="{E7B271D0-1C93-4259-AFE1-635F16BAA461}" type="datetime1">
              <a:rPr lang="en-GB" smtClean="0"/>
              <a:t>15/06/2020</a:t>
            </a:fld>
            <a:endParaRPr lang="en-GB"/>
          </a:p>
        </p:txBody>
      </p:sp>
      <p:sp>
        <p:nvSpPr>
          <p:cNvPr id="6" name="Footer Placeholder 5"/>
          <p:cNvSpPr>
            <a:spLocks noGrp="1"/>
          </p:cNvSpPr>
          <p:nvPr>
            <p:ph type="ftr" sz="quarter" idx="11"/>
          </p:nvPr>
        </p:nvSpPr>
        <p:spPr/>
        <p:txBody>
          <a:bodyPr/>
          <a:lstStyle/>
          <a:p>
            <a:r>
              <a:rPr lang="fi-FI" smtClean="0"/>
              <a:t>Materi Pancasila Pertemuan ke 10</a:t>
            </a:r>
            <a:endParaRPr lang="en-GB"/>
          </a:p>
        </p:txBody>
      </p:sp>
      <p:sp>
        <p:nvSpPr>
          <p:cNvPr id="7" name="Slide Number Placeholder 6"/>
          <p:cNvSpPr>
            <a:spLocks noGrp="1"/>
          </p:cNvSpPr>
          <p:nvPr>
            <p:ph type="sldNum" sz="quarter" idx="12"/>
          </p:nvPr>
        </p:nvSpPr>
        <p:spPr/>
        <p:txBody>
          <a:bodyPr/>
          <a:lstStyle/>
          <a:p>
            <a:fld id="{29E473E0-F2CA-4C23-AC81-0790FCCE199F}" type="slidenum">
              <a:rPr lang="en-GB" smtClean="0"/>
              <a:t>6</a:t>
            </a:fld>
            <a:endParaRPr lang="en-GB"/>
          </a:p>
        </p:txBody>
      </p:sp>
    </p:spTree>
    <p:extLst>
      <p:ext uri="{BB962C8B-B14F-4D97-AF65-F5344CB8AC3E}">
        <p14:creationId xmlns:p14="http://schemas.microsoft.com/office/powerpoint/2010/main" val="999289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Rounded Rectangle 1"/>
          <p:cNvSpPr/>
          <p:nvPr/>
        </p:nvSpPr>
        <p:spPr>
          <a:xfrm>
            <a:off x="1" y="0"/>
            <a:ext cx="12192000" cy="685800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 name="Rectangle 2"/>
          <p:cNvSpPr/>
          <p:nvPr/>
        </p:nvSpPr>
        <p:spPr>
          <a:xfrm>
            <a:off x="1026239" y="586629"/>
            <a:ext cx="5310167" cy="954107"/>
          </a:xfrm>
          <a:prstGeom prst="rect">
            <a:avLst/>
          </a:prstGeom>
        </p:spPr>
        <p:txBody>
          <a:bodyPr wrap="square">
            <a:spAutoFit/>
          </a:bodyPr>
          <a:lstStyle/>
          <a:p>
            <a:pPr algn="ctr"/>
            <a:r>
              <a:rPr lang="id-ID" sz="2800" b="1" dirty="0" smtClean="0"/>
              <a:t>Dinamika </a:t>
            </a:r>
            <a:r>
              <a:rPr lang="en-US" sz="2800" b="1" dirty="0" err="1" smtClean="0"/>
              <a:t>Pancasila</a:t>
            </a:r>
            <a:r>
              <a:rPr lang="en-US" sz="2800" b="1" dirty="0" smtClean="0"/>
              <a:t> </a:t>
            </a:r>
            <a:r>
              <a:rPr lang="en-US" sz="2800" b="1" dirty="0" err="1"/>
              <a:t>Sebagai</a:t>
            </a:r>
            <a:r>
              <a:rPr lang="en-US" sz="2800" b="1" dirty="0"/>
              <a:t> </a:t>
            </a:r>
            <a:r>
              <a:rPr lang="en-US" sz="2800" b="1" dirty="0" err="1"/>
              <a:t>Sistem</a:t>
            </a:r>
            <a:r>
              <a:rPr lang="en-US" sz="2800" b="1" dirty="0"/>
              <a:t> </a:t>
            </a:r>
            <a:r>
              <a:rPr lang="en-US" sz="2800" b="1" dirty="0" err="1"/>
              <a:t>Filsafat</a:t>
            </a:r>
            <a:endParaRPr lang="id-ID" sz="2800" dirty="0"/>
          </a:p>
        </p:txBody>
      </p:sp>
      <p:sp>
        <p:nvSpPr>
          <p:cNvPr id="4" name="Flowchart: Punched Tape 3"/>
          <p:cNvSpPr/>
          <p:nvPr/>
        </p:nvSpPr>
        <p:spPr>
          <a:xfrm>
            <a:off x="1308295" y="586629"/>
            <a:ext cx="9973996" cy="5562346"/>
          </a:xfrm>
          <a:prstGeom prst="flowChartPunchedTap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id-ID" sz="2800" dirty="0"/>
              <a:t>Pada era Soeharto, kedudukan Pancasila sebagai sistem filsafat berkembang ke arah yang lebih praktis (dalam hal ini istilah yang lebih tepat adalah </a:t>
            </a:r>
            <a:r>
              <a:rPr lang="id-ID" sz="2800" i="1" dirty="0"/>
              <a:t>weltanschauung</a:t>
            </a:r>
            <a:r>
              <a:rPr lang="id-ID" sz="2800" dirty="0"/>
              <a:t>). Artinya, filsafat Pancasila tidak hanya bertujuan mencari kebenaran dan kebijaksanaan, tetapi juga digunakan sebagai pedoman hidup sehari-hari. Atas dasar inilah, Soeharto mengembangkan sistem filsafat</a:t>
            </a:r>
          </a:p>
        </p:txBody>
      </p:sp>
      <p:sp>
        <p:nvSpPr>
          <p:cNvPr id="5" name="Date Placeholder 4"/>
          <p:cNvSpPr>
            <a:spLocks noGrp="1"/>
          </p:cNvSpPr>
          <p:nvPr>
            <p:ph type="dt" sz="half" idx="10"/>
          </p:nvPr>
        </p:nvSpPr>
        <p:spPr/>
        <p:txBody>
          <a:bodyPr/>
          <a:lstStyle/>
          <a:p>
            <a:fld id="{EC96FA95-0D05-47F1-9756-DC5F67BB3D28}" type="datetime1">
              <a:rPr lang="en-GB" smtClean="0"/>
              <a:t>15/06/2020</a:t>
            </a:fld>
            <a:endParaRPr lang="en-GB"/>
          </a:p>
        </p:txBody>
      </p:sp>
      <p:sp>
        <p:nvSpPr>
          <p:cNvPr id="6" name="Footer Placeholder 5"/>
          <p:cNvSpPr>
            <a:spLocks noGrp="1"/>
          </p:cNvSpPr>
          <p:nvPr>
            <p:ph type="ftr" sz="quarter" idx="11"/>
          </p:nvPr>
        </p:nvSpPr>
        <p:spPr/>
        <p:txBody>
          <a:bodyPr/>
          <a:lstStyle/>
          <a:p>
            <a:r>
              <a:rPr lang="fi-FI" smtClean="0"/>
              <a:t>Materi Pancasila Pertemuan ke 10</a:t>
            </a:r>
            <a:endParaRPr lang="en-GB"/>
          </a:p>
        </p:txBody>
      </p:sp>
      <p:sp>
        <p:nvSpPr>
          <p:cNvPr id="7" name="Slide Number Placeholder 6"/>
          <p:cNvSpPr>
            <a:spLocks noGrp="1"/>
          </p:cNvSpPr>
          <p:nvPr>
            <p:ph type="sldNum" sz="quarter" idx="12"/>
          </p:nvPr>
        </p:nvSpPr>
        <p:spPr/>
        <p:txBody>
          <a:bodyPr/>
          <a:lstStyle/>
          <a:p>
            <a:fld id="{29E473E0-F2CA-4C23-AC81-0790FCCE199F}" type="slidenum">
              <a:rPr lang="en-GB" smtClean="0"/>
              <a:t>7</a:t>
            </a:fld>
            <a:endParaRPr lang="en-GB"/>
          </a:p>
        </p:txBody>
      </p:sp>
    </p:spTree>
    <p:extLst>
      <p:ext uri="{BB962C8B-B14F-4D97-AF65-F5344CB8AC3E}">
        <p14:creationId xmlns:p14="http://schemas.microsoft.com/office/powerpoint/2010/main" val="288486579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Rounded Rectangle 1"/>
          <p:cNvSpPr/>
          <p:nvPr/>
        </p:nvSpPr>
        <p:spPr>
          <a:xfrm>
            <a:off x="1" y="0"/>
            <a:ext cx="12192000" cy="685800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 name="Rectangle 2"/>
          <p:cNvSpPr/>
          <p:nvPr/>
        </p:nvSpPr>
        <p:spPr>
          <a:xfrm>
            <a:off x="1026239" y="586629"/>
            <a:ext cx="5310167" cy="954107"/>
          </a:xfrm>
          <a:prstGeom prst="rect">
            <a:avLst/>
          </a:prstGeom>
        </p:spPr>
        <p:txBody>
          <a:bodyPr wrap="square">
            <a:spAutoFit/>
          </a:bodyPr>
          <a:lstStyle/>
          <a:p>
            <a:pPr algn="ctr"/>
            <a:r>
              <a:rPr lang="id-ID" sz="2800" b="1" dirty="0" smtClean="0"/>
              <a:t>Dinamika </a:t>
            </a:r>
            <a:r>
              <a:rPr lang="en-US" sz="2800" b="1" dirty="0" err="1" smtClean="0"/>
              <a:t>Pancasila</a:t>
            </a:r>
            <a:r>
              <a:rPr lang="en-US" sz="2800" b="1" dirty="0" smtClean="0"/>
              <a:t> </a:t>
            </a:r>
            <a:r>
              <a:rPr lang="en-US" sz="2800" b="1" dirty="0" err="1"/>
              <a:t>Sebagai</a:t>
            </a:r>
            <a:r>
              <a:rPr lang="en-US" sz="2800" b="1" dirty="0"/>
              <a:t> </a:t>
            </a:r>
            <a:r>
              <a:rPr lang="en-US" sz="2800" b="1" dirty="0" err="1"/>
              <a:t>Sistem</a:t>
            </a:r>
            <a:r>
              <a:rPr lang="en-US" sz="2800" b="1" dirty="0"/>
              <a:t> </a:t>
            </a:r>
            <a:r>
              <a:rPr lang="en-US" sz="2800" b="1" dirty="0" err="1"/>
              <a:t>Filsafat</a:t>
            </a:r>
            <a:endParaRPr lang="id-ID" sz="2800" dirty="0"/>
          </a:p>
        </p:txBody>
      </p:sp>
      <p:sp>
        <p:nvSpPr>
          <p:cNvPr id="4" name="Flowchart: Punched Tape 3"/>
          <p:cNvSpPr/>
          <p:nvPr/>
        </p:nvSpPr>
        <p:spPr>
          <a:xfrm>
            <a:off x="1308295" y="586629"/>
            <a:ext cx="9973996" cy="5562346"/>
          </a:xfrm>
          <a:prstGeom prst="flowChartPunchedTap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id-ID" sz="2000" dirty="0"/>
              <a:t>Pancasila menjadi penataran P-4. Pada era reformasi, Pancasila sebagai sistem filsafat kurang terdengar resonansinya. Namun, Pancasila sebagai sistem filsafat bergema dalam wacana akademik, termasuk kritik dan renungan yang dilontarkan oleh Habibie dalam pidato 1 Juni 2011. Habibie menyatakan bahwa:</a:t>
            </a:r>
          </a:p>
          <a:p>
            <a:pPr algn="just"/>
            <a:r>
              <a:rPr lang="id-ID" sz="2000" dirty="0"/>
              <a:t>“</a:t>
            </a:r>
            <a:r>
              <a:rPr lang="id-ID" sz="2000" i="1" dirty="0"/>
              <a:t>Pancasila seolah-olah tenggelam dalam pusaran sejarah masa lalu yang tidak lagi relevan untuk disertakan dalam dialektika reformasi. Pancasila seolah hilang dari memori kolektif bangsa Indonesia. Pancasila semakin jarang diucapkan, dikutip, dan dibahas baik dalam konteks kehidupan ketatanegaraan, kebangsaan maupun kemasyarakatan. Pancasila seperti tersandar di sebuah lorong sunyi justru di tengah denyut kehidupan bangsa Indonesia yang semakin hiruk-pikuk dengan demokrasi dan kebebasan berpolitik” (Habibie, 2011: 1--2).</a:t>
            </a:r>
            <a:endParaRPr lang="id-ID" sz="2000" dirty="0"/>
          </a:p>
        </p:txBody>
      </p:sp>
      <p:sp>
        <p:nvSpPr>
          <p:cNvPr id="5" name="Date Placeholder 4"/>
          <p:cNvSpPr>
            <a:spLocks noGrp="1"/>
          </p:cNvSpPr>
          <p:nvPr>
            <p:ph type="dt" sz="half" idx="10"/>
          </p:nvPr>
        </p:nvSpPr>
        <p:spPr/>
        <p:txBody>
          <a:bodyPr/>
          <a:lstStyle/>
          <a:p>
            <a:fld id="{7094B214-FC3E-46ED-A445-AE2CB4D0D745}" type="datetime1">
              <a:rPr lang="en-GB" smtClean="0"/>
              <a:t>15/06/2020</a:t>
            </a:fld>
            <a:endParaRPr lang="en-GB"/>
          </a:p>
        </p:txBody>
      </p:sp>
      <p:sp>
        <p:nvSpPr>
          <p:cNvPr id="6" name="Footer Placeholder 5"/>
          <p:cNvSpPr>
            <a:spLocks noGrp="1"/>
          </p:cNvSpPr>
          <p:nvPr>
            <p:ph type="ftr" sz="quarter" idx="11"/>
          </p:nvPr>
        </p:nvSpPr>
        <p:spPr/>
        <p:txBody>
          <a:bodyPr/>
          <a:lstStyle/>
          <a:p>
            <a:r>
              <a:rPr lang="fi-FI" smtClean="0"/>
              <a:t>Materi Pancasila Pertemuan ke 10</a:t>
            </a:r>
            <a:endParaRPr lang="en-GB"/>
          </a:p>
        </p:txBody>
      </p:sp>
      <p:sp>
        <p:nvSpPr>
          <p:cNvPr id="7" name="Slide Number Placeholder 6"/>
          <p:cNvSpPr>
            <a:spLocks noGrp="1"/>
          </p:cNvSpPr>
          <p:nvPr>
            <p:ph type="sldNum" sz="quarter" idx="12"/>
          </p:nvPr>
        </p:nvSpPr>
        <p:spPr/>
        <p:txBody>
          <a:bodyPr/>
          <a:lstStyle/>
          <a:p>
            <a:fld id="{29E473E0-F2CA-4C23-AC81-0790FCCE199F}" type="slidenum">
              <a:rPr lang="en-GB" smtClean="0"/>
              <a:t>8</a:t>
            </a:fld>
            <a:endParaRPr lang="en-GB"/>
          </a:p>
        </p:txBody>
      </p:sp>
    </p:spTree>
    <p:extLst>
      <p:ext uri="{BB962C8B-B14F-4D97-AF65-F5344CB8AC3E}">
        <p14:creationId xmlns:p14="http://schemas.microsoft.com/office/powerpoint/2010/main" val="9378020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2">
                <a:lumMod val="45000"/>
                <a:lumOff val="55000"/>
              </a:schemeClr>
            </a:gs>
            <a:gs pos="83000">
              <a:schemeClr val="accent2">
                <a:lumMod val="45000"/>
                <a:lumOff val="55000"/>
              </a:schemeClr>
            </a:gs>
            <a:gs pos="100000">
              <a:schemeClr val="accent2">
                <a:lumMod val="30000"/>
                <a:lumOff val="70000"/>
              </a:schemeClr>
            </a:gs>
          </a:gsLst>
          <a:lin ang="13200000" scaled="0"/>
          <a:tileRect/>
        </a:gradFill>
        <a:effectLst/>
      </p:bgPr>
    </p:bg>
    <p:spTree>
      <p:nvGrpSpPr>
        <p:cNvPr id="1" name=""/>
        <p:cNvGrpSpPr/>
        <p:nvPr/>
      </p:nvGrpSpPr>
      <p:grpSpPr>
        <a:xfrm>
          <a:off x="0" y="0"/>
          <a:ext cx="0" cy="0"/>
          <a:chOff x="0" y="0"/>
          <a:chExt cx="0" cy="0"/>
        </a:xfrm>
      </p:grpSpPr>
      <p:sp>
        <p:nvSpPr>
          <p:cNvPr id="5" name="Subtitle 2"/>
          <p:cNvSpPr txBox="1">
            <a:spLocks/>
          </p:cNvSpPr>
          <p:nvPr/>
        </p:nvSpPr>
        <p:spPr>
          <a:xfrm>
            <a:off x="1078522" y="730590"/>
            <a:ext cx="9781736" cy="610471"/>
          </a:xfrm>
          <a:prstGeom prst="rect">
            <a:avLst/>
          </a:prstGeom>
          <a:solidFill>
            <a:srgbClr val="C00000"/>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b="1" dirty="0"/>
              <a:t>Tantangan Pancasila sebagai Sistem Filsafat</a:t>
            </a:r>
            <a:endParaRPr lang="id-ID" dirty="0"/>
          </a:p>
          <a:p>
            <a:pPr marL="0" indent="0">
              <a:buNone/>
            </a:pPr>
            <a:endParaRPr lang="en-GB" dirty="0"/>
          </a:p>
        </p:txBody>
      </p:sp>
      <p:sp>
        <p:nvSpPr>
          <p:cNvPr id="6" name="4-Point Star 5"/>
          <p:cNvSpPr/>
          <p:nvPr/>
        </p:nvSpPr>
        <p:spPr>
          <a:xfrm>
            <a:off x="267285" y="808512"/>
            <a:ext cx="468924" cy="532549"/>
          </a:xfrm>
          <a:prstGeom prst="star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078522" y="1469870"/>
            <a:ext cx="10963224" cy="2308324"/>
          </a:xfrm>
          <a:prstGeom prst="rect">
            <a:avLst/>
          </a:prstGeom>
        </p:spPr>
        <p:txBody>
          <a:bodyPr wrap="square">
            <a:spAutoFit/>
          </a:bodyPr>
          <a:lstStyle/>
          <a:p>
            <a:pPr algn="just"/>
            <a:r>
              <a:rPr lang="id-ID" sz="2400" b="1" i="1" dirty="0"/>
              <a:t>Pertama</a:t>
            </a:r>
            <a:r>
              <a:rPr lang="id-ID" sz="2400" i="1" dirty="0"/>
              <a:t>, </a:t>
            </a:r>
            <a:r>
              <a:rPr lang="id-ID" sz="2400" dirty="0"/>
              <a:t>kapitalisme, yaitu aliran yang meyakini bahwa kebebasan individual pemilik modal untuk mengembangkan usahanya dalam rangka meraih keuntungan sebesar-besarnya merupakan upaya untuk menyejahterakan masyarakat. Salah satu bentuk tantangan kapitalisme terhadap Pancasila sebagai sistem filsafat ialah meletakkan kebebasan individual secara berlebihan sehingga dapat menimbulkan berbagai dampak negatif, seperti monopoli, gaya hidup konsumerisme, dan lain-lain.</a:t>
            </a:r>
          </a:p>
        </p:txBody>
      </p:sp>
      <p:sp>
        <p:nvSpPr>
          <p:cNvPr id="8" name="4-Point Star 7"/>
          <p:cNvSpPr/>
          <p:nvPr/>
        </p:nvSpPr>
        <p:spPr>
          <a:xfrm>
            <a:off x="267285" y="3699477"/>
            <a:ext cx="468924" cy="532549"/>
          </a:xfrm>
          <a:prstGeom prst="star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197734" y="3965751"/>
            <a:ext cx="10994265" cy="2308324"/>
          </a:xfrm>
          <a:prstGeom prst="rect">
            <a:avLst/>
          </a:prstGeom>
        </p:spPr>
        <p:txBody>
          <a:bodyPr wrap="square">
            <a:spAutoFit/>
          </a:bodyPr>
          <a:lstStyle/>
          <a:p>
            <a:pPr algn="just"/>
            <a:r>
              <a:rPr lang="id-ID" sz="2400" b="1" i="1" dirty="0"/>
              <a:t>Kedua,</a:t>
            </a:r>
            <a:r>
              <a:rPr lang="id-ID" sz="2400" i="1" dirty="0"/>
              <a:t> </a:t>
            </a:r>
            <a:r>
              <a:rPr lang="id-ID" sz="2400" dirty="0"/>
              <a:t>komunisme adalah sebuah paham yang muncul sebagai reaksi atas perkembangan kapitalisme sebagai produk masyarakat liberal. Komunisme merupakan aliran yang meyakini bahwa kepemilikan modal dikuasai oleh negara untuk kemakmuran rakyat secara merata. Salah satu bentuk tantangan komunisme terhadap Pancasila sebagai sistem filsafat ialah  dominasi negara yang berlebihan sehingga dapat menghilangkan peran rakyat dalam kehidupan bernegara.</a:t>
            </a:r>
          </a:p>
        </p:txBody>
      </p:sp>
      <p:sp>
        <p:nvSpPr>
          <p:cNvPr id="2" name="Date Placeholder 1"/>
          <p:cNvSpPr>
            <a:spLocks noGrp="1"/>
          </p:cNvSpPr>
          <p:nvPr>
            <p:ph type="dt" sz="half" idx="10"/>
          </p:nvPr>
        </p:nvSpPr>
        <p:spPr/>
        <p:txBody>
          <a:bodyPr/>
          <a:lstStyle/>
          <a:p>
            <a:fld id="{2AD1930F-D3D8-4E72-9F96-3314C76C6566}" type="datetime1">
              <a:rPr lang="en-GB" smtClean="0"/>
              <a:t>15/06/2020</a:t>
            </a:fld>
            <a:endParaRPr lang="en-GB"/>
          </a:p>
        </p:txBody>
      </p:sp>
      <p:sp>
        <p:nvSpPr>
          <p:cNvPr id="4" name="Footer Placeholder 3"/>
          <p:cNvSpPr>
            <a:spLocks noGrp="1"/>
          </p:cNvSpPr>
          <p:nvPr>
            <p:ph type="ftr" sz="quarter" idx="11"/>
          </p:nvPr>
        </p:nvSpPr>
        <p:spPr/>
        <p:txBody>
          <a:bodyPr/>
          <a:lstStyle/>
          <a:p>
            <a:r>
              <a:rPr lang="fi-FI" smtClean="0"/>
              <a:t>Materi Pancasila Pertemuan ke 10</a:t>
            </a:r>
            <a:endParaRPr lang="en-GB"/>
          </a:p>
        </p:txBody>
      </p:sp>
      <p:sp>
        <p:nvSpPr>
          <p:cNvPr id="13" name="Slide Number Placeholder 12"/>
          <p:cNvSpPr>
            <a:spLocks noGrp="1"/>
          </p:cNvSpPr>
          <p:nvPr>
            <p:ph type="sldNum" sz="quarter" idx="12"/>
          </p:nvPr>
        </p:nvSpPr>
        <p:spPr/>
        <p:txBody>
          <a:bodyPr/>
          <a:lstStyle/>
          <a:p>
            <a:fld id="{29E473E0-F2CA-4C23-AC81-0790FCCE199F}" type="slidenum">
              <a:rPr lang="en-GB" smtClean="0"/>
              <a:t>9</a:t>
            </a:fld>
            <a:endParaRPr lang="en-GB"/>
          </a:p>
        </p:txBody>
      </p:sp>
    </p:spTree>
    <p:extLst>
      <p:ext uri="{BB962C8B-B14F-4D97-AF65-F5344CB8AC3E}">
        <p14:creationId xmlns:p14="http://schemas.microsoft.com/office/powerpoint/2010/main" val="446241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ox(in)">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10"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538</TotalTime>
  <Words>784</Words>
  <Application>Microsoft Office PowerPoint</Application>
  <PresentationFormat>Widescreen</PresentationFormat>
  <Paragraphs>57</Paragraphs>
  <Slides>10</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10</vt:i4>
      </vt:variant>
    </vt:vector>
  </HeadingPairs>
  <TitlesOfParts>
    <vt:vector size="22" baseType="lpstr">
      <vt:lpstr>Algerian</vt:lpstr>
      <vt:lpstr>Arial</vt:lpstr>
      <vt:lpstr>Arial Black</vt:lpstr>
      <vt:lpstr>Bauhaus 93</vt:lpstr>
      <vt:lpstr>Calibri</vt:lpstr>
      <vt:lpstr>Calibri Light</vt:lpstr>
      <vt:lpstr>Times New Roman</vt:lpstr>
      <vt:lpstr>Trebuchet MS</vt:lpstr>
      <vt:lpstr>Tw Cen MT</vt:lpstr>
      <vt:lpstr>Office Theme</vt:lpstr>
      <vt:lpstr>Circuit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Tatik Rohmawati</cp:lastModifiedBy>
  <cp:revision>59</cp:revision>
  <dcterms:created xsi:type="dcterms:W3CDTF">2018-03-20T16:03:41Z</dcterms:created>
  <dcterms:modified xsi:type="dcterms:W3CDTF">2020-06-15T02:48:52Z</dcterms:modified>
</cp:coreProperties>
</file>