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330" r:id="rId3"/>
    <p:sldId id="331" r:id="rId4"/>
    <p:sldId id="332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5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BF407-2250-4352-B096-CF931DCFC8E2}" type="datetimeFigureOut">
              <a:rPr lang="en-US" smtClean="0"/>
              <a:pPr/>
              <a:t>21/04/20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54FCB-4F14-422F-9516-B56F8EF97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38200" y="2362200"/>
            <a:ext cx="7086600" cy="25133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spc="-150" dirty="0" err="1" smtClean="0">
                <a:latin typeface="Calibri"/>
                <a:ea typeface="+mj-ea"/>
                <a:cs typeface="Calibri"/>
              </a:rPr>
              <a:t>Anthromorphic</a:t>
            </a:r>
            <a:endParaRPr lang="en-US" sz="8000" b="1" spc="-150" dirty="0" smtClean="0">
              <a:latin typeface="Calibri"/>
              <a:ea typeface="+mj-ea"/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5638800" cy="3679825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  <a:latin typeface="Calibri"/>
                <a:cs typeface="Calibri"/>
              </a:rPr>
              <a:t>MK. KA 1 Adobe Illustrator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/>
            </a:r>
            <a:b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</a:br>
            <a:endParaRPr lang="en-US" sz="3200" dirty="0">
              <a:solidFill>
                <a:schemeClr val="accent5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838200" y="4114800"/>
            <a:ext cx="6400800" cy="2667000"/>
          </a:xfrm>
        </p:spPr>
        <p:txBody>
          <a:bodyPr/>
          <a:lstStyle/>
          <a:p>
            <a:pPr algn="l" eaLnBrk="1" hangingPunct="1"/>
            <a:endParaRPr lang="en-US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dirty="0" smtClean="0">
              <a:solidFill>
                <a:srgbClr val="FF0000"/>
              </a:solidFill>
            </a:endParaRPr>
          </a:p>
          <a:p>
            <a:pPr algn="l" eaLnBrk="1" hangingPunct="1"/>
            <a:endParaRPr lang="id-ID" sz="1400" dirty="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en-US" sz="1400" dirty="0" err="1" smtClean="0">
                <a:solidFill>
                  <a:schemeClr val="tx1"/>
                </a:solidFill>
              </a:rPr>
              <a:t>Desain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Komunikasi</a:t>
            </a:r>
            <a:r>
              <a:rPr lang="en-US" sz="1400" dirty="0" smtClean="0">
                <a:solidFill>
                  <a:schemeClr val="tx1"/>
                </a:solidFill>
              </a:rPr>
              <a:t> Visual – UNIKOM</a:t>
            </a:r>
          </a:p>
          <a:p>
            <a:pPr algn="l"/>
            <a:r>
              <a:rPr lang="en-US" sz="1400" dirty="0" err="1" smtClean="0">
                <a:solidFill>
                  <a:schemeClr val="tx1"/>
                </a:solidFill>
              </a:rPr>
              <a:t>Desain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Grafis</a:t>
            </a:r>
            <a:r>
              <a:rPr lang="en-US" sz="1400" dirty="0" smtClean="0">
                <a:solidFill>
                  <a:schemeClr val="tx1"/>
                </a:solidFill>
              </a:rPr>
              <a:t>  – UNIKOM</a:t>
            </a:r>
            <a:endParaRPr lang="id-ID" sz="1400" dirty="0" smtClean="0">
              <a:solidFill>
                <a:schemeClr val="tx1"/>
              </a:solidFill>
            </a:endParaRPr>
          </a:p>
          <a:p>
            <a:pPr algn="l" eaLnBrk="1" hangingPunct="1"/>
            <a:endParaRPr lang="id-ID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1828800"/>
            <a:ext cx="7391400" cy="3679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Brief </a:t>
            </a:r>
            <a:r>
              <a:rPr lang="en-US" sz="4400" b="1" i="1" spc="-150" dirty="0" err="1" smtClean="0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Ujian</a:t>
            </a:r>
            <a:r>
              <a:rPr lang="en-US" sz="4400" b="1" i="1" spc="-150" dirty="0" smtClean="0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 Tengah Semester</a:t>
            </a:r>
            <a:endParaRPr kumimoji="0" lang="en-US" sz="8000" b="1" i="1" u="none" strike="noStrike" kern="1200" cap="none" spc="-15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981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838200" y="1817370"/>
            <a:ext cx="7315200" cy="52806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700" dirty="0" smtClean="0"/>
          </a:p>
          <a:p>
            <a:r>
              <a:rPr lang="en-US" sz="1700" dirty="0" err="1">
                <a:solidFill>
                  <a:srgbClr val="FF0000"/>
                </a:solidFill>
              </a:rPr>
              <a:t>M</a:t>
            </a:r>
            <a:r>
              <a:rPr lang="en-US" sz="1700" dirty="0" err="1" smtClean="0">
                <a:solidFill>
                  <a:srgbClr val="FF0000"/>
                </a:solidFill>
              </a:rPr>
              <a:t>ahasiswa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diminta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membuat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karakter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Anthromorphic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dengan</a:t>
            </a:r>
            <a:r>
              <a:rPr lang="en-US" sz="1700" dirty="0" smtClean="0">
                <a:solidFill>
                  <a:srgbClr val="FF0000"/>
                </a:solidFill>
              </a:rPr>
              <a:t> Adobe Illustrator, </a:t>
            </a:r>
            <a:r>
              <a:rPr lang="en-US" sz="1700" dirty="0" err="1" smtClean="0">
                <a:solidFill>
                  <a:srgbClr val="FF0000"/>
                </a:solidFill>
              </a:rPr>
              <a:t>yaitu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bentuk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karakter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penggabungan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manusia</a:t>
            </a:r>
            <a:r>
              <a:rPr lang="en-US" sz="1700" dirty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dengan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hewan</a:t>
            </a:r>
            <a:r>
              <a:rPr lang="en-US" sz="17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1700" dirty="0" err="1" smtClean="0">
                <a:solidFill>
                  <a:srgbClr val="FF0000"/>
                </a:solidFill>
              </a:rPr>
              <a:t>Silahkan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berkreasi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sebebas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nya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memilih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hewan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apapun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untuk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menjadi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karya</a:t>
            </a:r>
            <a:r>
              <a:rPr lang="en-US" sz="17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1700" dirty="0" err="1" smtClean="0">
                <a:solidFill>
                  <a:srgbClr val="FF0000"/>
                </a:solidFill>
              </a:rPr>
              <a:t>Penggambaran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hewan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tsb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silahkan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dengan</a:t>
            </a:r>
            <a:r>
              <a:rPr lang="en-US" sz="1700" dirty="0" smtClean="0">
                <a:solidFill>
                  <a:srgbClr val="FF0000"/>
                </a:solidFill>
              </a:rPr>
              <a:t> style yang </a:t>
            </a:r>
            <a:r>
              <a:rPr lang="en-US" sz="1700" dirty="0" err="1" smtClean="0">
                <a:solidFill>
                  <a:srgbClr val="FF0000"/>
                </a:solidFill>
              </a:rPr>
              <a:t>disukai</a:t>
            </a:r>
            <a:r>
              <a:rPr lang="en-US" sz="1700" dirty="0" smtClean="0">
                <a:solidFill>
                  <a:srgbClr val="FF0000"/>
                </a:solidFill>
              </a:rPr>
              <a:t> (</a:t>
            </a:r>
            <a:r>
              <a:rPr lang="en-US" sz="1700" dirty="0" err="1" smtClean="0">
                <a:solidFill>
                  <a:srgbClr val="FF0000"/>
                </a:solidFill>
              </a:rPr>
              <a:t>boleh</a:t>
            </a:r>
            <a:r>
              <a:rPr lang="en-US" sz="1700" dirty="0" smtClean="0">
                <a:solidFill>
                  <a:srgbClr val="FF0000"/>
                </a:solidFill>
              </a:rPr>
              <a:t> flat/ </a:t>
            </a:r>
            <a:r>
              <a:rPr lang="en-US" sz="1700" dirty="0" err="1" smtClean="0">
                <a:solidFill>
                  <a:srgbClr val="FF0000"/>
                </a:solidFill>
              </a:rPr>
              <a:t>ada</a:t>
            </a:r>
            <a:r>
              <a:rPr lang="en-US" sz="1700" dirty="0" smtClean="0">
                <a:solidFill>
                  <a:srgbClr val="FF0000"/>
                </a:solidFill>
              </a:rPr>
              <a:t> shadow </a:t>
            </a:r>
            <a:r>
              <a:rPr lang="en-US" sz="1700" dirty="0" err="1" smtClean="0">
                <a:solidFill>
                  <a:srgbClr val="FF0000"/>
                </a:solidFill>
              </a:rPr>
              <a:t>nya</a:t>
            </a:r>
            <a:r>
              <a:rPr lang="en-US" sz="1700" dirty="0" smtClean="0">
                <a:solidFill>
                  <a:srgbClr val="FF0000"/>
                </a:solidFill>
              </a:rPr>
              <a:t>).</a:t>
            </a:r>
            <a:endParaRPr lang="en-US" sz="1700" dirty="0" smtClean="0">
              <a:solidFill>
                <a:srgbClr val="FF0000"/>
              </a:solidFill>
            </a:endParaRPr>
          </a:p>
          <a:p>
            <a:r>
              <a:rPr lang="en-US" sz="1700" dirty="0" err="1" smtClean="0">
                <a:solidFill>
                  <a:srgbClr val="FF0000"/>
                </a:solidFill>
              </a:rPr>
              <a:t>Harus</a:t>
            </a:r>
            <a:r>
              <a:rPr lang="en-US" sz="1700" dirty="0" smtClean="0">
                <a:solidFill>
                  <a:srgbClr val="FF0000"/>
                </a:solidFill>
              </a:rPr>
              <a:t> FULL BODY </a:t>
            </a:r>
            <a:r>
              <a:rPr lang="en-US" sz="1700" dirty="0" err="1" smtClean="0">
                <a:solidFill>
                  <a:srgbClr val="FF0000"/>
                </a:solidFill>
              </a:rPr>
              <a:t>dan</a:t>
            </a:r>
            <a:r>
              <a:rPr lang="en-US" sz="1700" dirty="0" smtClean="0">
                <a:solidFill>
                  <a:srgbClr val="FF0000"/>
                </a:solidFill>
              </a:rPr>
              <a:t> BERPAKAIAN </a:t>
            </a:r>
            <a:r>
              <a:rPr lang="en-US" sz="1700" dirty="0" err="1" smtClean="0">
                <a:solidFill>
                  <a:srgbClr val="FF0000"/>
                </a:solidFill>
              </a:rPr>
              <a:t>layaknya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manusia</a:t>
            </a:r>
            <a:r>
              <a:rPr lang="en-US" sz="17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1700" dirty="0" smtClean="0">
                <a:solidFill>
                  <a:srgbClr val="FF0000"/>
                </a:solidFill>
              </a:rPr>
              <a:t>Upload UTS  </a:t>
            </a:r>
            <a:r>
              <a:rPr lang="en-US" sz="1700" dirty="0" err="1" smtClean="0">
                <a:solidFill>
                  <a:srgbClr val="FF0000"/>
                </a:solidFill>
              </a:rPr>
              <a:t>ini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dalam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dalam</a:t>
            </a:r>
            <a:r>
              <a:rPr lang="en-US" sz="1700" dirty="0" smtClean="0">
                <a:solidFill>
                  <a:srgbClr val="FF0000"/>
                </a:solidFill>
              </a:rPr>
              <a:t> format AI+JPEG </a:t>
            </a:r>
            <a:r>
              <a:rPr lang="en-US" sz="1700" dirty="0" err="1" smtClean="0">
                <a:solidFill>
                  <a:srgbClr val="FF0000"/>
                </a:solidFill>
              </a:rPr>
              <a:t>nya</a:t>
            </a:r>
            <a:r>
              <a:rPr lang="en-US" sz="1700" dirty="0" smtClean="0">
                <a:solidFill>
                  <a:srgbClr val="FF0000"/>
                </a:solidFill>
              </a:rPr>
              <a:t> (di .ZIP). </a:t>
            </a:r>
            <a:r>
              <a:rPr lang="en-US" sz="1700" dirty="0" err="1" smtClean="0">
                <a:solidFill>
                  <a:srgbClr val="FF0000"/>
                </a:solidFill>
              </a:rPr>
              <a:t>dengan</a:t>
            </a:r>
            <a:r>
              <a:rPr lang="en-US" sz="1700" dirty="0" smtClean="0">
                <a:solidFill>
                  <a:srgbClr val="FF0000"/>
                </a:solidFill>
              </a:rPr>
              <a:t> format </a:t>
            </a:r>
            <a:r>
              <a:rPr lang="en-US" sz="1700" dirty="0" err="1" smtClean="0">
                <a:solidFill>
                  <a:srgbClr val="FF0000"/>
                </a:solidFill>
              </a:rPr>
              <a:t>nama</a:t>
            </a:r>
            <a:r>
              <a:rPr lang="en-US" sz="1700" dirty="0" smtClean="0">
                <a:solidFill>
                  <a:srgbClr val="FF0000"/>
                </a:solidFill>
              </a:rPr>
              <a:t> file KELAS_NIM_NAMA_NAMA TUGAS.</a:t>
            </a:r>
          </a:p>
          <a:p>
            <a:r>
              <a:rPr lang="en-US" sz="1700" dirty="0" smtClean="0">
                <a:solidFill>
                  <a:srgbClr val="FF0000"/>
                </a:solidFill>
              </a:rPr>
              <a:t>Di </a:t>
            </a:r>
            <a:r>
              <a:rPr lang="en-US" sz="1700" dirty="0" err="1" smtClean="0">
                <a:solidFill>
                  <a:srgbClr val="FF0000"/>
                </a:solidFill>
              </a:rPr>
              <a:t>kumpulkan</a:t>
            </a:r>
            <a:r>
              <a:rPr lang="en-US" sz="1700" dirty="0" smtClean="0">
                <a:solidFill>
                  <a:srgbClr val="FF0000"/>
                </a:solidFill>
              </a:rPr>
              <a:t>/ upload </a:t>
            </a:r>
            <a:r>
              <a:rPr lang="en-US" sz="1700" dirty="0" err="1" smtClean="0">
                <a:solidFill>
                  <a:srgbClr val="FF0000"/>
                </a:solidFill>
              </a:rPr>
              <a:t>pada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hari</a:t>
            </a:r>
            <a:r>
              <a:rPr lang="en-US" sz="1700" dirty="0" smtClean="0">
                <a:solidFill>
                  <a:srgbClr val="FF0000"/>
                </a:solidFill>
              </a:rPr>
              <a:t> SELASA </a:t>
            </a:r>
            <a:r>
              <a:rPr lang="en-US" sz="1700">
                <a:solidFill>
                  <a:srgbClr val="FF0000"/>
                </a:solidFill>
              </a:rPr>
              <a:t>5</a:t>
            </a:r>
            <a:r>
              <a:rPr lang="en-US" sz="1700" smtClean="0">
                <a:solidFill>
                  <a:srgbClr val="FF0000"/>
                </a:solidFill>
              </a:rPr>
              <a:t> MEI </a:t>
            </a:r>
            <a:r>
              <a:rPr lang="en-US" sz="1700" dirty="0" smtClean="0">
                <a:solidFill>
                  <a:srgbClr val="FF0000"/>
                </a:solidFill>
              </a:rPr>
              <a:t>2020 </a:t>
            </a:r>
            <a:r>
              <a:rPr lang="en-US" sz="1700" dirty="0" err="1" smtClean="0">
                <a:solidFill>
                  <a:srgbClr val="FF0000"/>
                </a:solidFill>
              </a:rPr>
              <a:t>pada</a:t>
            </a:r>
            <a:r>
              <a:rPr lang="en-US" sz="1700" dirty="0" smtClean="0">
                <a:solidFill>
                  <a:srgbClr val="FF0000"/>
                </a:solidFill>
              </a:rPr>
              <a:t> jam </a:t>
            </a:r>
            <a:r>
              <a:rPr lang="en-US" sz="1700" dirty="0" err="1" smtClean="0">
                <a:solidFill>
                  <a:srgbClr val="FF0000"/>
                </a:solidFill>
              </a:rPr>
              <a:t>sesuai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jadwal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</a:rPr>
              <a:t>perkuliahan</a:t>
            </a:r>
            <a:r>
              <a:rPr lang="en-US" sz="1700" dirty="0" smtClean="0">
                <a:solidFill>
                  <a:srgbClr val="FF0000"/>
                </a:solidFill>
              </a:rPr>
              <a:t>.</a:t>
            </a:r>
          </a:p>
          <a:p>
            <a:endParaRPr lang="en-US" sz="17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700" b="1" dirty="0" err="1" smtClean="0">
                <a:solidFill>
                  <a:srgbClr val="FF0000"/>
                </a:solidFill>
              </a:rPr>
              <a:t>Perlu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diingat</a:t>
            </a:r>
            <a:r>
              <a:rPr lang="en-US" sz="1700" b="1" dirty="0" smtClean="0">
                <a:solidFill>
                  <a:srgbClr val="FF0000"/>
                </a:solidFill>
              </a:rPr>
              <a:t>, </a:t>
            </a:r>
            <a:r>
              <a:rPr lang="en-US" sz="1700" b="1" dirty="0" err="1" smtClean="0">
                <a:solidFill>
                  <a:srgbClr val="FF0000"/>
                </a:solidFill>
              </a:rPr>
              <a:t>tugas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ini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akan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menjadi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syarat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mutlak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absensi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mahasiswa</a:t>
            </a:r>
            <a:r>
              <a:rPr lang="en-US" sz="1700" b="1" dirty="0" smtClean="0">
                <a:solidFill>
                  <a:srgbClr val="FF0000"/>
                </a:solidFill>
              </a:rPr>
              <a:t>, </a:t>
            </a:r>
            <a:r>
              <a:rPr lang="en-US" sz="1700" b="1" dirty="0" err="1" smtClean="0">
                <a:solidFill>
                  <a:srgbClr val="FF0000"/>
                </a:solidFill>
              </a:rPr>
              <a:t>jika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ada</a:t>
            </a:r>
            <a:r>
              <a:rPr lang="en-US" sz="1700" b="1" dirty="0" smtClean="0">
                <a:solidFill>
                  <a:srgbClr val="FF0000"/>
                </a:solidFill>
              </a:rPr>
              <a:t> yang </a:t>
            </a:r>
            <a:r>
              <a:rPr lang="en-US" sz="1700" b="1" dirty="0" err="1" smtClean="0">
                <a:solidFill>
                  <a:srgbClr val="FF0000"/>
                </a:solidFill>
              </a:rPr>
              <a:t>tidak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mengumpulkan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atau</a:t>
            </a:r>
            <a:r>
              <a:rPr lang="en-US" sz="1700" b="1" dirty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telat</a:t>
            </a:r>
            <a:r>
              <a:rPr lang="en-US" sz="1700" b="1" dirty="0" smtClean="0">
                <a:solidFill>
                  <a:srgbClr val="FF0000"/>
                </a:solidFill>
              </a:rPr>
              <a:t> (</a:t>
            </a:r>
            <a:r>
              <a:rPr lang="en-US" sz="1700" b="1" dirty="0" err="1" smtClean="0">
                <a:solidFill>
                  <a:srgbClr val="FF0000"/>
                </a:solidFill>
              </a:rPr>
              <a:t>melewati</a:t>
            </a:r>
            <a:r>
              <a:rPr lang="en-US" sz="1700" b="1" dirty="0" smtClean="0">
                <a:solidFill>
                  <a:srgbClr val="FF0000"/>
                </a:solidFill>
              </a:rPr>
              <a:t> jam </a:t>
            </a:r>
            <a:r>
              <a:rPr lang="en-US" sz="1700" b="1" dirty="0" err="1" smtClean="0">
                <a:solidFill>
                  <a:srgbClr val="FF0000"/>
                </a:solidFill>
              </a:rPr>
              <a:t>matakuliah</a:t>
            </a:r>
            <a:r>
              <a:rPr lang="en-US" sz="1700" b="1" dirty="0" smtClean="0">
                <a:solidFill>
                  <a:srgbClr val="FF0000"/>
                </a:solidFill>
              </a:rPr>
              <a:t>) </a:t>
            </a:r>
            <a:r>
              <a:rPr lang="en-US" sz="1700" b="1" dirty="0" err="1" smtClean="0">
                <a:solidFill>
                  <a:srgbClr val="FF0000"/>
                </a:solidFill>
              </a:rPr>
              <a:t>maka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dianggap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tidak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</a:rPr>
              <a:t>hadir</a:t>
            </a:r>
            <a:r>
              <a:rPr lang="en-US" sz="1700" b="1" dirty="0" smtClean="0">
                <a:solidFill>
                  <a:srgbClr val="FF0000"/>
                </a:solidFill>
              </a:rPr>
              <a:t>.</a:t>
            </a:r>
            <a:endParaRPr lang="en-US" sz="17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762000"/>
            <a:ext cx="7315200" cy="50593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x-none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Brief </a:t>
            </a:r>
            <a:r>
              <a:rPr lang="x-none" sz="3200" b="1" i="1" noProof="0" dirty="0" smtClean="0">
                <a:solidFill>
                  <a:srgbClr val="FF0000"/>
                </a:solidFill>
              </a:rPr>
              <a:t>UTS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82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838200" y="1817370"/>
            <a:ext cx="7315200" cy="5280660"/>
          </a:xfrm>
        </p:spPr>
        <p:txBody>
          <a:bodyPr>
            <a:normAutofit/>
          </a:bodyPr>
          <a:lstStyle/>
          <a:p>
            <a:endParaRPr lang="en-US" sz="1700" dirty="0" smtClean="0">
              <a:solidFill>
                <a:srgbClr val="FF0000"/>
              </a:solidFill>
            </a:endParaRPr>
          </a:p>
          <a:p>
            <a:endParaRPr lang="en-US" sz="1700" dirty="0">
              <a:solidFill>
                <a:srgbClr val="FF0000"/>
              </a:solidFill>
            </a:endParaRPr>
          </a:p>
          <a:p>
            <a:endParaRPr lang="en-US" sz="1700" dirty="0" smtClean="0">
              <a:solidFill>
                <a:srgbClr val="FF0000"/>
              </a:solidFill>
            </a:endParaRPr>
          </a:p>
          <a:p>
            <a:endParaRPr lang="en-US" sz="1700" dirty="0">
              <a:solidFill>
                <a:srgbClr val="FF0000"/>
              </a:solidFill>
            </a:endParaRPr>
          </a:p>
          <a:p>
            <a:endParaRPr lang="en-US" sz="1700" dirty="0" smtClean="0">
              <a:solidFill>
                <a:srgbClr val="FF0000"/>
              </a:solidFill>
            </a:endParaRPr>
          </a:p>
          <a:p>
            <a:endParaRPr lang="en-US" sz="1700" dirty="0">
              <a:solidFill>
                <a:srgbClr val="FF0000"/>
              </a:solidFill>
            </a:endParaRPr>
          </a:p>
          <a:p>
            <a:endParaRPr lang="en-US" sz="1700" dirty="0" smtClean="0">
              <a:solidFill>
                <a:srgbClr val="FF0000"/>
              </a:solidFill>
            </a:endParaRPr>
          </a:p>
          <a:p>
            <a:endParaRPr lang="en-US" sz="1700" dirty="0">
              <a:solidFill>
                <a:srgbClr val="FF0000"/>
              </a:solidFill>
            </a:endParaRPr>
          </a:p>
          <a:p>
            <a:endParaRPr lang="en-US" sz="1700" dirty="0" smtClean="0">
              <a:solidFill>
                <a:srgbClr val="FF0000"/>
              </a:solidFill>
            </a:endParaRPr>
          </a:p>
          <a:p>
            <a:endParaRPr lang="en-US" sz="1700" dirty="0">
              <a:solidFill>
                <a:srgbClr val="FF0000"/>
              </a:solidFill>
            </a:endParaRPr>
          </a:p>
          <a:p>
            <a:endParaRPr lang="en-US" sz="1700" dirty="0" smtClean="0">
              <a:solidFill>
                <a:srgbClr val="FF0000"/>
              </a:solidFill>
            </a:endParaRPr>
          </a:p>
          <a:p>
            <a:endParaRPr lang="en-US" sz="1700" dirty="0">
              <a:solidFill>
                <a:srgbClr val="FF0000"/>
              </a:solidFill>
            </a:endParaRPr>
          </a:p>
          <a:p>
            <a:endParaRPr lang="en-US" sz="17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700" i="1" dirty="0" err="1" smtClean="0">
                <a:solidFill>
                  <a:srgbClr val="FF0000"/>
                </a:solidFill>
              </a:rPr>
              <a:t>Buat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karya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ini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dengan</a:t>
            </a:r>
            <a:r>
              <a:rPr lang="en-US" sz="1700" i="1" dirty="0" smtClean="0">
                <a:solidFill>
                  <a:srgbClr val="FF0000"/>
                </a:solidFill>
              </a:rPr>
              <a:t> sungguh2 </a:t>
            </a:r>
            <a:r>
              <a:rPr lang="en-US" sz="1700" i="1" dirty="0" err="1" smtClean="0">
                <a:solidFill>
                  <a:srgbClr val="FF0000"/>
                </a:solidFill>
              </a:rPr>
              <a:t>dan</a:t>
            </a:r>
            <a:r>
              <a:rPr lang="en-US" sz="1700" i="1" dirty="0" smtClean="0">
                <a:solidFill>
                  <a:srgbClr val="FF0000"/>
                </a:solidFill>
              </a:rPr>
              <a:t> original (</a:t>
            </a:r>
            <a:r>
              <a:rPr lang="en-US" sz="1700" i="1" dirty="0" err="1" smtClean="0">
                <a:solidFill>
                  <a:srgbClr val="FF0000"/>
                </a:solidFill>
              </a:rPr>
              <a:t>tidak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menjiplak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hasil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karya</a:t>
            </a:r>
            <a:r>
              <a:rPr lang="en-US" sz="1700" i="1" dirty="0" smtClean="0">
                <a:solidFill>
                  <a:srgbClr val="FF0000"/>
                </a:solidFill>
              </a:rPr>
              <a:t> orang lain). </a:t>
            </a:r>
            <a:r>
              <a:rPr lang="en-US" sz="1700" i="1" dirty="0" err="1" smtClean="0">
                <a:solidFill>
                  <a:srgbClr val="FF0000"/>
                </a:solidFill>
              </a:rPr>
              <a:t>Referensi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ada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bukan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untuk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ditiru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tapi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untuk</a:t>
            </a:r>
            <a:r>
              <a:rPr lang="en-US" sz="1700" i="1" dirty="0" smtClean="0">
                <a:solidFill>
                  <a:srgbClr val="FF0000"/>
                </a:solidFill>
              </a:rPr>
              <a:t> </a:t>
            </a:r>
            <a:r>
              <a:rPr lang="en-US" sz="1700" i="1" dirty="0" err="1" smtClean="0">
                <a:solidFill>
                  <a:srgbClr val="FF0000"/>
                </a:solidFill>
              </a:rPr>
              <a:t>dipelajari</a:t>
            </a:r>
            <a:r>
              <a:rPr lang="en-US" sz="1700" i="1" dirty="0" smtClean="0">
                <a:solidFill>
                  <a:srgbClr val="FF0000"/>
                </a:solidFill>
              </a:rPr>
              <a:t>.</a:t>
            </a:r>
            <a:endParaRPr lang="en-US" sz="17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762000"/>
            <a:ext cx="7315200" cy="50593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x-none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Contoh Karakter Anthromorpic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7c7d145257873f675a3ae38a381964c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33600"/>
            <a:ext cx="1879376" cy="2949021"/>
          </a:xfrm>
          <a:prstGeom prst="rect">
            <a:avLst/>
          </a:prstGeom>
        </p:spPr>
      </p:pic>
      <p:pic>
        <p:nvPicPr>
          <p:cNvPr id="5" name="Picture 4" descr="4853f2d6b6e2d622d8703355298f399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80179"/>
            <a:ext cx="1966014" cy="2949021"/>
          </a:xfrm>
          <a:prstGeom prst="rect">
            <a:avLst/>
          </a:prstGeom>
        </p:spPr>
      </p:pic>
      <p:pic>
        <p:nvPicPr>
          <p:cNvPr id="6" name="Picture 5" descr="60987fdcdb3c008ba12688adb4805fa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133600"/>
            <a:ext cx="1930400" cy="2895600"/>
          </a:xfrm>
          <a:prstGeom prst="rect">
            <a:avLst/>
          </a:prstGeom>
        </p:spPr>
      </p:pic>
      <p:pic>
        <p:nvPicPr>
          <p:cNvPr id="7" name="Picture 6" descr="62450d10d05ba4979030bfd5e4a915b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272" y="2133600"/>
            <a:ext cx="2243808" cy="297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5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1524000"/>
            <a:ext cx="7391400" cy="3679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Selamat</a:t>
            </a: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 </a:t>
            </a:r>
            <a:r>
              <a:rPr kumimoji="0" lang="en-US" sz="4400" b="1" i="0" u="none" strike="noStrike" kern="1200" cap="none" spc="-15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Berkarya</a:t>
            </a:r>
            <a:endParaRPr kumimoji="0" lang="en-US" sz="8000" b="1" i="0" u="none" strike="noStrike" kern="1200" cap="none" spc="-15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173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MK. KA 1 Adobe Illustrator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Zen</cp:lastModifiedBy>
  <cp:revision>199</cp:revision>
  <dcterms:created xsi:type="dcterms:W3CDTF">2016-02-13T14:18:26Z</dcterms:created>
  <dcterms:modified xsi:type="dcterms:W3CDTF">2020-04-21T00:44:58Z</dcterms:modified>
</cp:coreProperties>
</file>