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7B8D-A97C-4994-BEBD-862E3B89388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CD5-E40A-42B4-96A9-774170604F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7B8D-A97C-4994-BEBD-862E3B89388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CD5-E40A-42B4-96A9-774170604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7B8D-A97C-4994-BEBD-862E3B89388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CD5-E40A-42B4-96A9-774170604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7B8D-A97C-4994-BEBD-862E3B89388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CD5-E40A-42B4-96A9-774170604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7B8D-A97C-4994-BEBD-862E3B89388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CD5-E40A-42B4-96A9-774170604F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7B8D-A97C-4994-BEBD-862E3B89388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CD5-E40A-42B4-96A9-774170604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7B8D-A97C-4994-BEBD-862E3B89388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CD5-E40A-42B4-96A9-774170604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7B8D-A97C-4994-BEBD-862E3B89388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CD5-E40A-42B4-96A9-774170604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7B8D-A97C-4994-BEBD-862E3B89388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CD5-E40A-42B4-96A9-774170604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7B8D-A97C-4994-BEBD-862E3B89388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CD5-E40A-42B4-96A9-774170604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7B8D-A97C-4994-BEBD-862E3B89388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E7ACD5-E40A-42B4-96A9-774170604F9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3F7B8D-A97C-4994-BEBD-862E3B89388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E7ACD5-E40A-42B4-96A9-774170604F9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Klasifikasi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SHI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86752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HUKUM MENURUT SUMBERNYA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/>
              <a:t>sumbernya</a:t>
            </a:r>
            <a:r>
              <a:rPr lang="en-US" dirty="0"/>
              <a:t>,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 smtClean="0"/>
              <a:t>:</a:t>
            </a:r>
          </a:p>
          <a:p>
            <a:pPr fontAlgn="base">
              <a:buNone/>
            </a:pPr>
            <a:r>
              <a:rPr lang="en-US" dirty="0" smtClean="0"/>
              <a:t>	</a:t>
            </a:r>
            <a:r>
              <a:rPr lang="en-US" dirty="0" smtClean="0"/>
              <a:t>a. </a:t>
            </a:r>
            <a:r>
              <a:rPr lang="en-US" dirty="0" err="1" smtClean="0"/>
              <a:t>undang-undang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 smtClean="0"/>
              <a:t>terdaftar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pPr fontAlgn="base">
              <a:buNone/>
            </a:pPr>
            <a:r>
              <a:rPr lang="en-US" dirty="0" smtClean="0"/>
              <a:t>	</a:t>
            </a:r>
            <a:r>
              <a:rPr lang="en-US" dirty="0" smtClean="0"/>
              <a:t>   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 smtClean="0"/>
              <a:t>perundang</a:t>
            </a:r>
            <a:r>
              <a:rPr lang="en-US" dirty="0" smtClean="0"/>
              <a:t>-</a:t>
            </a:r>
            <a:r>
              <a:rPr lang="en-US" dirty="0" err="1" smtClean="0"/>
              <a:t>undangan</a:t>
            </a:r>
            <a:endParaRPr lang="en-US" dirty="0" smtClean="0"/>
          </a:p>
          <a:p>
            <a:pPr fontAlgn="base">
              <a:buNone/>
            </a:pPr>
            <a:r>
              <a:rPr lang="en-US" dirty="0" smtClean="0"/>
              <a:t>	b</a:t>
            </a:r>
            <a:r>
              <a:rPr lang="en-US" dirty="0"/>
              <a:t>.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 smtClean="0"/>
              <a:t>terletak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endParaRPr lang="en-US" dirty="0" smtClean="0"/>
          </a:p>
          <a:p>
            <a:pPr fontAlgn="base">
              <a:buNone/>
            </a:pPr>
            <a:r>
              <a:rPr lang="en-US" dirty="0" smtClean="0"/>
              <a:t>	 </a:t>
            </a:r>
            <a:r>
              <a:rPr lang="en-US" dirty="0" smtClean="0"/>
              <a:t>  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/>
              <a:t>kebiasaan</a:t>
            </a:r>
            <a:r>
              <a:rPr lang="en-US" dirty="0"/>
              <a:t> (</a:t>
            </a:r>
            <a:r>
              <a:rPr lang="en-US" dirty="0" err="1"/>
              <a:t>adat</a:t>
            </a:r>
            <a:r>
              <a:rPr lang="en-US" dirty="0" smtClean="0"/>
              <a:t>).</a:t>
            </a:r>
          </a:p>
          <a:p>
            <a:pPr fontAlgn="base">
              <a:buNone/>
            </a:pPr>
            <a:r>
              <a:rPr lang="en-US" dirty="0" smtClean="0"/>
              <a:t>	c</a:t>
            </a:r>
            <a:r>
              <a:rPr lang="en-US" dirty="0"/>
              <a:t>.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traktat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</a:p>
          <a:p>
            <a:pPr fontAlgn="base">
              <a:buNone/>
            </a:pPr>
            <a:r>
              <a:rPr lang="en-US" dirty="0" smtClean="0"/>
              <a:t>	</a:t>
            </a:r>
            <a:r>
              <a:rPr lang="en-US" dirty="0" smtClean="0"/>
              <a:t>   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</a:p>
          <a:p>
            <a:pPr fontAlgn="base">
              <a:buNone/>
            </a:pPr>
            <a:r>
              <a:rPr lang="en-US" dirty="0" smtClean="0"/>
              <a:t>	d</a:t>
            </a:r>
            <a:r>
              <a:rPr lang="en-US" dirty="0"/>
              <a:t>.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jurisprudensi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 smtClean="0"/>
              <a:t>terbentuk</a:t>
            </a:r>
            <a:r>
              <a:rPr lang="en-US" dirty="0" smtClean="0"/>
              <a:t> </a:t>
            </a:r>
          </a:p>
          <a:p>
            <a:pPr fontAlgn="base">
              <a:buNone/>
            </a:pPr>
            <a:r>
              <a:rPr lang="en-US" dirty="0" smtClean="0"/>
              <a:t>	</a:t>
            </a:r>
            <a:r>
              <a:rPr lang="en-US" dirty="0" smtClean="0"/>
              <a:t>   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/>
              <a:t>keputusan</a:t>
            </a:r>
            <a:r>
              <a:rPr lang="en-US" dirty="0"/>
              <a:t> hakim</a:t>
            </a:r>
            <a:r>
              <a:rPr lang="en-US" dirty="0" smtClean="0"/>
              <a:t>.</a:t>
            </a:r>
            <a:endParaRPr lang="en-US" dirty="0"/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HUKUM MENURUT BENTUKNYA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bentuknya</a:t>
            </a:r>
            <a:r>
              <a:rPr lang="en-US" dirty="0" smtClean="0"/>
              <a:t>,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1</a:t>
            </a:r>
            <a:r>
              <a:rPr lang="en-US" dirty="0" smtClean="0"/>
              <a:t>.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tertulis</a:t>
            </a:r>
            <a:r>
              <a:rPr lang="en-US" dirty="0" smtClean="0"/>
              <a:t>,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a</a:t>
            </a:r>
            <a:r>
              <a:rPr lang="en-US" dirty="0" smtClean="0"/>
              <a:t>)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dikodifikasi</a:t>
            </a:r>
            <a:r>
              <a:rPr lang="en-US" dirty="0" smtClean="0"/>
              <a:t>: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diubah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  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</a:t>
            </a:r>
            <a:r>
              <a:rPr lang="en-US" dirty="0" smtClean="0"/>
              <a:t> </a:t>
            </a:r>
            <a:r>
              <a:rPr lang="en-US" dirty="0" err="1" smtClean="0"/>
              <a:t>undangan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   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kitab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  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. </a:t>
            </a: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Kitab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   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Perdata</a:t>
            </a:r>
            <a:r>
              <a:rPr lang="en-US" dirty="0" smtClean="0"/>
              <a:t>, </a:t>
            </a:r>
            <a:r>
              <a:rPr lang="en-US" dirty="0" err="1" smtClean="0"/>
              <a:t>Kitab</a:t>
            </a:r>
            <a:r>
              <a:rPr lang="en-US" dirty="0" smtClean="0"/>
              <a:t> </a:t>
            </a:r>
            <a:r>
              <a:rPr lang="en-US" dirty="0" err="1" smtClean="0"/>
              <a:t>Undang</a:t>
            </a:r>
            <a:r>
              <a:rPr lang="en-US" dirty="0" smtClean="0"/>
              <a:t>-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    </a:t>
            </a:r>
            <a:r>
              <a:rPr lang="en-US" dirty="0" err="1" smtClean="0"/>
              <a:t>Undang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Kitab</a:t>
            </a:r>
            <a:r>
              <a:rPr lang="en-US" dirty="0" smtClean="0"/>
              <a:t> </a:t>
            </a:r>
            <a:r>
              <a:rPr lang="en-US" dirty="0" err="1" smtClean="0"/>
              <a:t>Undang</a:t>
            </a:r>
            <a:r>
              <a:rPr lang="en-US" dirty="0" smtClean="0"/>
              <a:t>-</a:t>
            </a:r>
            <a:r>
              <a:rPr lang="en-US" dirty="0" err="1" smtClean="0"/>
              <a:t>Undang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   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Dagang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b</a:t>
            </a:r>
            <a:r>
              <a:rPr lang="en-US" dirty="0" smtClean="0"/>
              <a:t>)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dikodifikasi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2</a:t>
            </a:r>
            <a:r>
              <a:rPr lang="en-US" dirty="0" smtClean="0"/>
              <a:t>.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tertulis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4184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HUKUM </a:t>
            </a:r>
            <a:r>
              <a:rPr lang="en-US" dirty="0" smtClean="0"/>
              <a:t>MENURUT TEMPAT BERLAKUNYA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fontAlgn="base">
              <a:buAutoNum type="arabicPeriod"/>
            </a:pPr>
            <a:r>
              <a:rPr lang="en-US" sz="3600" dirty="0" err="1" smtClean="0"/>
              <a:t>Hukum</a:t>
            </a:r>
            <a:r>
              <a:rPr lang="en-US" sz="3600" dirty="0" smtClean="0"/>
              <a:t> </a:t>
            </a:r>
            <a:r>
              <a:rPr lang="en-US" sz="3600" dirty="0" err="1" smtClean="0"/>
              <a:t>Nasional</a:t>
            </a:r>
            <a:r>
              <a:rPr lang="en-US" sz="3600" dirty="0" smtClean="0"/>
              <a:t>: </a:t>
            </a:r>
            <a:r>
              <a:rPr lang="en-US" sz="3600" dirty="0" err="1" smtClean="0"/>
              <a:t>hukum</a:t>
            </a:r>
            <a:r>
              <a:rPr lang="en-US" sz="3600" dirty="0" smtClean="0"/>
              <a:t> yang </a:t>
            </a:r>
            <a:r>
              <a:rPr lang="en-US" sz="3600" dirty="0" err="1" smtClean="0"/>
              <a:t>berlaku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suatu</a:t>
            </a:r>
            <a:r>
              <a:rPr lang="en-US" sz="3600" dirty="0" smtClean="0"/>
              <a:t> </a:t>
            </a:r>
            <a:r>
              <a:rPr lang="en-US" sz="3600" dirty="0" err="1" smtClean="0"/>
              <a:t>negara</a:t>
            </a:r>
            <a:r>
              <a:rPr lang="en-US" sz="3600" dirty="0" smtClean="0"/>
              <a:t>.</a:t>
            </a:r>
          </a:p>
          <a:p>
            <a:pPr marL="514350" indent="-514350" fontAlgn="base">
              <a:buAutoNum type="arabicPeriod"/>
            </a:pPr>
            <a:r>
              <a:rPr lang="en-US" sz="3600" dirty="0" err="1" smtClean="0"/>
              <a:t>Hukum</a:t>
            </a:r>
            <a:r>
              <a:rPr lang="en-US" sz="3600" dirty="0" smtClean="0"/>
              <a:t> </a:t>
            </a:r>
            <a:r>
              <a:rPr lang="en-US" sz="3600" dirty="0" err="1" smtClean="0"/>
              <a:t>Internasional</a:t>
            </a:r>
            <a:r>
              <a:rPr lang="en-US" sz="3600" dirty="0" smtClean="0"/>
              <a:t> : </a:t>
            </a:r>
            <a:r>
              <a:rPr lang="en-US" sz="3600" dirty="0" err="1" smtClean="0"/>
              <a:t>hukum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mengatur</a:t>
            </a:r>
            <a:r>
              <a:rPr lang="en-US" sz="3600" dirty="0" smtClean="0"/>
              <a:t> </a:t>
            </a:r>
            <a:r>
              <a:rPr lang="en-US" sz="3600" dirty="0" err="1" smtClean="0"/>
              <a:t>hubungan</a:t>
            </a:r>
            <a:r>
              <a:rPr lang="en-US" sz="3600" dirty="0" smtClean="0"/>
              <a:t> </a:t>
            </a:r>
            <a:r>
              <a:rPr lang="en-US" sz="3600" dirty="0" err="1" smtClean="0"/>
              <a:t>hukum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dunia</a:t>
            </a:r>
            <a:r>
              <a:rPr lang="en-US" sz="3600" dirty="0" smtClean="0"/>
              <a:t> </a:t>
            </a:r>
            <a:r>
              <a:rPr lang="en-US" sz="3600" dirty="0" err="1" smtClean="0"/>
              <a:t>internasional</a:t>
            </a:r>
            <a:endParaRPr lang="en-US" sz="3600" dirty="0" smtClean="0"/>
          </a:p>
          <a:p>
            <a:pPr marL="514350" indent="-514350" fontAlgn="base">
              <a:buAutoNum type="arabicPeriod"/>
            </a:pPr>
            <a:r>
              <a:rPr lang="en-US" sz="3600" dirty="0" err="1" smtClean="0"/>
              <a:t>Hukum</a:t>
            </a:r>
            <a:r>
              <a:rPr lang="en-US" sz="3600" dirty="0" smtClean="0"/>
              <a:t> </a:t>
            </a:r>
            <a:r>
              <a:rPr lang="en-US" sz="3600" dirty="0" err="1" smtClean="0"/>
              <a:t>Asing</a:t>
            </a:r>
            <a:r>
              <a:rPr lang="en-US" sz="3600" dirty="0" smtClean="0"/>
              <a:t>: </a:t>
            </a:r>
            <a:r>
              <a:rPr lang="en-US" sz="3600" dirty="0" err="1" smtClean="0"/>
              <a:t>hukum</a:t>
            </a:r>
            <a:r>
              <a:rPr lang="en-US" sz="3600" dirty="0" smtClean="0"/>
              <a:t> yang </a:t>
            </a:r>
            <a:r>
              <a:rPr lang="en-US" sz="3600" dirty="0" err="1" smtClean="0"/>
              <a:t>berlaku</a:t>
            </a:r>
            <a:r>
              <a:rPr lang="en-US" sz="3600" dirty="0" smtClean="0"/>
              <a:t>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negara</a:t>
            </a:r>
            <a:r>
              <a:rPr lang="en-US" sz="3600" dirty="0" smtClean="0"/>
              <a:t> lain</a:t>
            </a:r>
            <a:endParaRPr lang="en-US" sz="3600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</TotalTime>
  <Words>61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Klasifikasi Hukum</vt:lpstr>
      <vt:lpstr>HUKUM MENURUT SUMBERNYA</vt:lpstr>
      <vt:lpstr>HUKUM MENURUT BENTUKNYA</vt:lpstr>
      <vt:lpstr>HUKUM MENURUT TEMPAT BERLAKUNYA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Klasifikasi Hukum</dc:title>
  <dc:creator>GIGABYTE</dc:creator>
  <cp:lastModifiedBy>GIGABYTE</cp:lastModifiedBy>
  <cp:revision>2</cp:revision>
  <dcterms:created xsi:type="dcterms:W3CDTF">2020-06-03T04:23:15Z</dcterms:created>
  <dcterms:modified xsi:type="dcterms:W3CDTF">2020-06-03T04:29:30Z</dcterms:modified>
</cp:coreProperties>
</file>