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F7B8D-A97C-4994-BEBD-862E3B89388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E7ACD5-E40A-42B4-96A9-774170604F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SHI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752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HUKUM MENURUT SUMBERNYA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sumbernya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undang-undang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-</a:t>
            </a:r>
            <a:r>
              <a:rPr lang="en-US" dirty="0" err="1" smtClean="0"/>
              <a:t>undangan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b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 </a:t>
            </a:r>
            <a:r>
              <a:rPr lang="en-US" dirty="0" smtClean="0"/>
              <a:t>  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kebiasaan</a:t>
            </a:r>
            <a:r>
              <a:rPr lang="en-US" dirty="0"/>
              <a:t> (</a:t>
            </a:r>
            <a:r>
              <a:rPr lang="en-US" dirty="0" err="1"/>
              <a:t>adat</a:t>
            </a:r>
            <a:r>
              <a:rPr lang="en-US" dirty="0" smtClean="0"/>
              <a:t>).</a:t>
            </a:r>
          </a:p>
          <a:p>
            <a:pPr fontAlgn="base">
              <a:buNone/>
            </a:pPr>
            <a:r>
              <a:rPr lang="en-US" dirty="0" smtClean="0"/>
              <a:t>	c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traktat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	d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jurisprudensi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hakim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HUKUM MENURUT BENTUKNYA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</a:t>
            </a:r>
            <a:r>
              <a:rPr lang="en-US" dirty="0" smtClean="0"/>
              <a:t>)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dikodifikasi</a:t>
            </a:r>
            <a:r>
              <a:rPr lang="en-US" dirty="0" smtClean="0"/>
              <a:t>: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diubah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Kitab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,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b</a:t>
            </a:r>
            <a:r>
              <a:rPr lang="en-US" dirty="0" smtClean="0"/>
              <a:t>)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dikodifikasi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HUKUM </a:t>
            </a:r>
            <a:r>
              <a:rPr lang="en-US" dirty="0" smtClean="0"/>
              <a:t>MENURUT TEMPAT BERLAKUNYA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fontAlgn="base">
              <a:buAutoNum type="arabicPeriod"/>
            </a:pP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: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.</a:t>
            </a:r>
          </a:p>
          <a:p>
            <a:pPr marL="514350" indent="-514350" fontAlgn="base">
              <a:buAutoNum type="arabicPeriod"/>
            </a:pP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: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mengatur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endParaRPr lang="en-US" sz="3600" dirty="0" smtClean="0"/>
          </a:p>
          <a:p>
            <a:pPr marL="514350" indent="-514350" fontAlgn="base">
              <a:buAutoNum type="arabicPeriod"/>
            </a:pP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Asing</a:t>
            </a:r>
            <a:r>
              <a:rPr lang="en-US" sz="3600" dirty="0" smtClean="0"/>
              <a:t>: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lain</a:t>
            </a:r>
            <a:endParaRPr lang="en-US" sz="36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61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Klasifikasi Hukum</vt:lpstr>
      <vt:lpstr>HUKUM MENURUT SUMBERNYA</vt:lpstr>
      <vt:lpstr>HUKUM MENURUT BENTUKNYA</vt:lpstr>
      <vt:lpstr>HUKUM MENURUT TEMPAT BERLAKUNYA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Klasifikasi Hukum</dc:title>
  <dc:creator>GIGABYTE</dc:creator>
  <cp:lastModifiedBy>GIGABYTE</cp:lastModifiedBy>
  <cp:revision>2</cp:revision>
  <dcterms:created xsi:type="dcterms:W3CDTF">2020-06-03T04:23:15Z</dcterms:created>
  <dcterms:modified xsi:type="dcterms:W3CDTF">2020-06-03T04:29:30Z</dcterms:modified>
</cp:coreProperties>
</file>