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9364F-B8BA-4639-82C0-E45F85231C7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01E10-D4E5-48A4-83F4-B7C2A44C5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0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6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7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8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32BE-B840-4CEC-BA58-8C4DC13C652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5A3F-6001-4928-98A4-D8496851D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9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Daerah Di Indonesia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4400"/>
            <a:ext cx="4419600" cy="99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Rahma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Dewi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NIM  41716013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419-CFCD-447A-969A-9C1D73736235}" type="datetime1"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6/16/2020</a:t>
            </a:fld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 SELEKTA PEMERINTAHAN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Belakang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dikaitkan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normatif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(UU) No. 22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1999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Daerah yang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Daerah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/Kota.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pemutusan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hierarkis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Daerah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/Kota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tumpang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tindih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UU No. 32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Daerah,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direvisi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menguatkan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eksisensi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tataran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implementasinya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kekeliruan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mengesampingkan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683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penguatan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menegaskan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Dari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azas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pembantuan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bergeser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konstitusional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diberlakukan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seluas-luasnya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mengurus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urusan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urusan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tangganya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kekeliruan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sektoral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Daerah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Daerah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/Kota.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19049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artikel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dekriptif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penentu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artikel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ilmuah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mengumpulkan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data-data yang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pengumpulan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artikel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pustaka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74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Pembahasan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jabatan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Pasal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ayat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(4) UUD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1945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Bupati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Kota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dipilih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pemangku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jabatan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pelaksana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Daerah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bersama-sama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DPRD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UUD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1945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Jabatan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menerapkan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di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anut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384155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UU No. 22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1999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administratif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penguasaan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dilimpahkan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 smtClean="0"/>
              <a:t>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UU No. 32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2004,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pelimpahan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wewenangnya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ketimbang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administratif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600" dirty="0" smtClean="0"/>
              <a:t>	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amun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mestinya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format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paradigma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diatut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UU No. 22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1999.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dikeluarkanlah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PP No. 19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Tata Cara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Wilayah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228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No. 39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2001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Dekonsentrasi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asas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dekonsentrasi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dimaksudkan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serasi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Daerah,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Daerah. Akan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mestinya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format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paradigma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diatut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UU No. 22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1999.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dikeluarkanlah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No. 19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Tata Cara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Wilayah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Daerah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633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Diskusi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9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724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Format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diberlakukan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Indonesia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sentralisasi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implikasi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dwi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yakni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dekonsentrasi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Format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tumpang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tindih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kewenangan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/Kota yang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sama-sama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paradigma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desentralisasi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otonomi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format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memutus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hierarkis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Provinsi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Kabupaten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/Kota.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Gubernur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eksistensinya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wakil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927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Eksistensi Gubernur  Dalam Konteks Desentralisasi dan Otonomi Daerah Di Indonesia</vt:lpstr>
      <vt:lpstr>Latar Belakang</vt:lpstr>
      <vt:lpstr>PowerPoint Presentation</vt:lpstr>
      <vt:lpstr>Metode Penulisan</vt:lpstr>
      <vt:lpstr>Pembahasan</vt:lpstr>
      <vt:lpstr>PowerPoint Presentation</vt:lpstr>
      <vt:lpstr>PowerPoint Presentation</vt:lpstr>
      <vt:lpstr>PowerPoint Presentation</vt:lpstr>
      <vt:lpstr>Kesimpulan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Eksistensi Gubernur  Dalam Konteks Desentralisasi dan Otonomi Daerah Di Indonesia</dc:title>
  <dc:creator>LENOVO</dc:creator>
  <cp:lastModifiedBy>LENOVO</cp:lastModifiedBy>
  <cp:revision>11</cp:revision>
  <dcterms:created xsi:type="dcterms:W3CDTF">2020-05-05T15:16:39Z</dcterms:created>
  <dcterms:modified xsi:type="dcterms:W3CDTF">2020-06-16T02:14:54Z</dcterms:modified>
</cp:coreProperties>
</file>