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5" r:id="rId1"/>
  </p:sldMasterIdLst>
  <p:sldIdLst>
    <p:sldId id="257" r:id="rId2"/>
    <p:sldId id="259" r:id="rId3"/>
    <p:sldId id="260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8CE28-C63C-4BB5-8591-5304A50A69E3}" type="datetimeFigureOut">
              <a:rPr lang="en-US" smtClean="0"/>
              <a:t>12/6/2017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5A879-827C-4061-93D3-01C9553D3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450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8CE28-C63C-4BB5-8591-5304A50A69E3}" type="datetimeFigureOut">
              <a:rPr lang="en-US" smtClean="0"/>
              <a:t>12/6/2017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5A879-827C-4061-93D3-01C9553D3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314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8CE28-C63C-4BB5-8591-5304A50A69E3}" type="datetimeFigureOut">
              <a:rPr lang="en-US" smtClean="0"/>
              <a:t>12/6/2017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5A879-827C-4061-93D3-01C9553D3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6116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8CE28-C63C-4BB5-8591-5304A50A69E3}" type="datetimeFigureOut">
              <a:rPr lang="en-US" smtClean="0"/>
              <a:t>12/6/2017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5A879-827C-4061-93D3-01C9553D3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7785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8CE28-C63C-4BB5-8591-5304A50A69E3}" type="datetimeFigureOut">
              <a:rPr lang="en-US" smtClean="0"/>
              <a:t>12/6/2017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5A879-827C-4061-93D3-01C9553D3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5062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8CE28-C63C-4BB5-8591-5304A50A69E3}" type="datetimeFigureOut">
              <a:rPr lang="en-US" smtClean="0"/>
              <a:t>12/6/2017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5A879-827C-4061-93D3-01C9553D3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7857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8CE28-C63C-4BB5-8591-5304A50A69E3}" type="datetimeFigureOut">
              <a:rPr lang="en-US" smtClean="0"/>
              <a:t>12/6/2017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5A879-827C-4061-93D3-01C9553D3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1112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8CE28-C63C-4BB5-8591-5304A50A69E3}" type="datetimeFigureOut">
              <a:rPr lang="en-US" smtClean="0"/>
              <a:t>12/6/2017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5A879-827C-4061-93D3-01C9553D3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7849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8CE28-C63C-4BB5-8591-5304A50A69E3}" type="datetimeFigureOut">
              <a:rPr lang="en-US" smtClean="0"/>
              <a:t>12/6/2017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5A879-827C-4061-93D3-01C9553D3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002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8CE28-C63C-4BB5-8591-5304A50A69E3}" type="datetimeFigureOut">
              <a:rPr lang="en-US" smtClean="0"/>
              <a:t>12/6/2017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5A879-827C-4061-93D3-01C9553D3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119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8CE28-C63C-4BB5-8591-5304A50A69E3}" type="datetimeFigureOut">
              <a:rPr lang="en-US" smtClean="0"/>
              <a:t>12/6/2017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5A879-827C-4061-93D3-01C9553D3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974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8CE28-C63C-4BB5-8591-5304A50A69E3}" type="datetimeFigureOut">
              <a:rPr lang="en-US" smtClean="0"/>
              <a:t>12/6/2017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5A879-827C-4061-93D3-01C9553D3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647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8CE28-C63C-4BB5-8591-5304A50A69E3}" type="datetimeFigureOut">
              <a:rPr lang="en-US" smtClean="0"/>
              <a:t>12/6/2017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5A879-827C-4061-93D3-01C9553D3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603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8CE28-C63C-4BB5-8591-5304A50A69E3}" type="datetimeFigureOut">
              <a:rPr lang="en-US" smtClean="0"/>
              <a:t>12/6/2017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5A879-827C-4061-93D3-01C9553D3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17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8CE28-C63C-4BB5-8591-5304A50A69E3}" type="datetimeFigureOut">
              <a:rPr lang="en-US" smtClean="0"/>
              <a:t>12/6/2017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5A879-827C-4061-93D3-01C9553D3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675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8CE28-C63C-4BB5-8591-5304A50A69E3}" type="datetimeFigureOut">
              <a:rPr lang="en-US" smtClean="0"/>
              <a:t>12/6/2017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5A879-827C-4061-93D3-01C9553D3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246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EC48CE28-C63C-4BB5-8591-5304A50A69E3}" type="datetimeFigureOut">
              <a:rPr lang="en-US" smtClean="0"/>
              <a:t>12/6/2017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F555A879-827C-4061-93D3-01C9553D3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622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EC48CE28-C63C-4BB5-8591-5304A50A69E3}" type="datetimeFigureOut">
              <a:rPr lang="en-US" smtClean="0"/>
              <a:t>12/6/2017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F555A879-827C-4061-93D3-01C9553D3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4392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  <p:sldLayoutId id="2147483728" r:id="rId13"/>
    <p:sldLayoutId id="2147483729" r:id="rId14"/>
    <p:sldLayoutId id="2147483730" r:id="rId15"/>
    <p:sldLayoutId id="2147483731" r:id="rId16"/>
    <p:sldLayoutId id="214748373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189" y="217714"/>
            <a:ext cx="11730446" cy="1905000"/>
          </a:xfrm>
        </p:spPr>
        <p:txBody>
          <a:bodyPr>
            <a:normAutofit/>
          </a:bodyPr>
          <a:lstStyle/>
          <a:p>
            <a:r>
              <a:rPr lang="fi-FI" sz="4400" dirty="0" smtClean="0">
                <a:latin typeface="Bodoni MT Black" panose="02070A03080606020203" pitchFamily="18" charset="0"/>
              </a:rPr>
              <a:t>INFRASTRUCTURE E-GOVERNMENT</a:t>
            </a:r>
            <a:endParaRPr lang="en-US" sz="4400" dirty="0">
              <a:latin typeface="Bodoni MT Black" panose="02070A030806060202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520" y="2704013"/>
            <a:ext cx="11090365" cy="367066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800" dirty="0" err="1" smtClean="0"/>
              <a:t>Pengembangan</a:t>
            </a:r>
            <a:r>
              <a:rPr lang="en-US" sz="2800" dirty="0" smtClean="0"/>
              <a:t> </a:t>
            </a:r>
            <a:r>
              <a:rPr lang="en-US" sz="2800" dirty="0"/>
              <a:t>e-government di </a:t>
            </a:r>
            <a:r>
              <a:rPr lang="en-US" sz="2800" dirty="0" err="1"/>
              <a:t>suatu</a:t>
            </a:r>
            <a:r>
              <a:rPr lang="en-US" sz="2800" dirty="0"/>
              <a:t> </a:t>
            </a:r>
            <a:r>
              <a:rPr lang="en-US" sz="2800" dirty="0" err="1"/>
              <a:t>lembaga</a:t>
            </a:r>
            <a:r>
              <a:rPr lang="en-US" sz="2800" dirty="0"/>
              <a:t> </a:t>
            </a:r>
            <a:r>
              <a:rPr lang="en-US" sz="2800" dirty="0" err="1"/>
              <a:t>pemerintah</a:t>
            </a:r>
            <a:r>
              <a:rPr lang="en-US" sz="2800" dirty="0"/>
              <a:t>, </a:t>
            </a:r>
            <a:r>
              <a:rPr lang="en-US" sz="2800" dirty="0" err="1"/>
              <a:t>dilandasi</a:t>
            </a:r>
            <a:r>
              <a:rPr lang="en-US" sz="2800" dirty="0"/>
              <a:t> </a:t>
            </a:r>
            <a:r>
              <a:rPr lang="en-US" sz="2800" dirty="0" err="1"/>
              <a:t>oleh</a:t>
            </a:r>
            <a:r>
              <a:rPr lang="en-US" sz="2800" dirty="0"/>
              <a:t> 4 (</a:t>
            </a:r>
            <a:r>
              <a:rPr lang="en-US" sz="2800" dirty="0" err="1"/>
              <a:t>empat</a:t>
            </a:r>
            <a:r>
              <a:rPr lang="en-US" sz="2800" dirty="0"/>
              <a:t>) </a:t>
            </a:r>
            <a:r>
              <a:rPr lang="en-US" sz="2800" dirty="0" err="1"/>
              <a:t>infrastruktur</a:t>
            </a:r>
            <a:r>
              <a:rPr lang="en-US" sz="2800" dirty="0"/>
              <a:t> </a:t>
            </a:r>
            <a:r>
              <a:rPr lang="en-US" sz="2800" dirty="0" err="1"/>
              <a:t>utama</a:t>
            </a:r>
            <a:r>
              <a:rPr lang="en-US" sz="2800" dirty="0"/>
              <a:t>, </a:t>
            </a:r>
            <a:r>
              <a:rPr lang="en-US" sz="2800" dirty="0" err="1"/>
              <a:t>meliputi</a:t>
            </a:r>
            <a:r>
              <a:rPr lang="en-US" sz="2800" dirty="0"/>
              <a:t> </a:t>
            </a:r>
            <a:r>
              <a:rPr lang="en-US" sz="2800" dirty="0" smtClean="0"/>
              <a:t>:</a:t>
            </a:r>
          </a:p>
          <a:p>
            <a:pPr marL="514350" indent="-514350">
              <a:buAutoNum type="arabicParenR"/>
            </a:pPr>
            <a:r>
              <a:rPr lang="en-US" sz="2800" dirty="0" err="1" smtClean="0"/>
              <a:t>Suprastruktur</a:t>
            </a:r>
            <a:r>
              <a:rPr lang="en-US" sz="2800" dirty="0" smtClean="0"/>
              <a:t> e-government </a:t>
            </a:r>
          </a:p>
          <a:p>
            <a:pPr marL="0" indent="0">
              <a:buNone/>
            </a:pPr>
            <a:r>
              <a:rPr lang="en-US" sz="2800" dirty="0" smtClean="0"/>
              <a:t>yang </a:t>
            </a:r>
            <a:r>
              <a:rPr lang="en-US" sz="2800" dirty="0" err="1" smtClean="0"/>
              <a:t>memuat</a:t>
            </a:r>
            <a:r>
              <a:rPr lang="en-US" sz="2800" dirty="0" smtClean="0"/>
              <a:t> </a:t>
            </a:r>
            <a:r>
              <a:rPr lang="en-US" sz="2800" dirty="0" err="1" smtClean="0"/>
              <a:t>antara</a:t>
            </a:r>
            <a:r>
              <a:rPr lang="en-US" sz="2800" dirty="0" smtClean="0"/>
              <a:t> lain :</a:t>
            </a:r>
          </a:p>
          <a:p>
            <a:pPr marL="0" indent="0">
              <a:buNone/>
            </a:pPr>
            <a:r>
              <a:rPr lang="en-US" sz="2800" dirty="0" smtClean="0"/>
              <a:t>- </a:t>
            </a:r>
            <a:r>
              <a:rPr lang="en-US" sz="2800" dirty="0" err="1" smtClean="0"/>
              <a:t>kepemimpinan</a:t>
            </a:r>
            <a:r>
              <a:rPr lang="en-US" sz="2800" dirty="0" smtClean="0"/>
              <a:t> </a:t>
            </a:r>
            <a:r>
              <a:rPr lang="en-US" sz="2800" dirty="0" err="1" smtClean="0"/>
              <a:t>manajemen</a:t>
            </a:r>
            <a:r>
              <a:rPr lang="en-US" sz="2800" dirty="0" smtClean="0"/>
              <a:t> </a:t>
            </a:r>
            <a:r>
              <a:rPr lang="en-US" sz="2800" dirty="0" err="1" smtClean="0"/>
              <a:t>lembaga</a:t>
            </a:r>
            <a:r>
              <a:rPr lang="en-US" sz="2800" dirty="0" smtClean="0"/>
              <a:t> (e-</a:t>
            </a:r>
            <a:r>
              <a:rPr lang="en-US" sz="2800" dirty="0" err="1" smtClean="0"/>
              <a:t>leadeship</a:t>
            </a:r>
            <a:r>
              <a:rPr lang="en-US" sz="2800" dirty="0" smtClean="0"/>
              <a:t>), </a:t>
            </a:r>
          </a:p>
          <a:p>
            <a:pPr marL="0" indent="0">
              <a:buNone/>
            </a:pPr>
            <a:r>
              <a:rPr lang="en-US" sz="2800" dirty="0" smtClean="0"/>
              <a:t>- </a:t>
            </a:r>
            <a:r>
              <a:rPr lang="en-US" sz="2800" dirty="0" err="1" smtClean="0"/>
              <a:t>sumberdaya</a:t>
            </a:r>
            <a:r>
              <a:rPr lang="en-US" sz="2800" dirty="0" smtClean="0"/>
              <a:t> </a:t>
            </a:r>
            <a:r>
              <a:rPr lang="en-US" sz="2800" dirty="0" err="1" smtClean="0"/>
              <a:t>manusia</a:t>
            </a:r>
            <a:r>
              <a:rPr lang="en-US" sz="2800" dirty="0" smtClean="0"/>
              <a:t> (human resources)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</a:p>
          <a:p>
            <a:pPr marL="0" indent="0">
              <a:buNone/>
            </a:pPr>
            <a:r>
              <a:rPr lang="en-US" sz="2800" dirty="0" smtClean="0"/>
              <a:t>- </a:t>
            </a:r>
            <a:r>
              <a:rPr lang="en-US" sz="2800" dirty="0" err="1" smtClean="0"/>
              <a:t>peraturan</a:t>
            </a:r>
            <a:r>
              <a:rPr lang="en-US" sz="2800" dirty="0" smtClean="0"/>
              <a:t> di </a:t>
            </a:r>
            <a:r>
              <a:rPr lang="en-US" sz="2800" dirty="0" err="1" smtClean="0"/>
              <a:t>tingkat</a:t>
            </a:r>
            <a:r>
              <a:rPr lang="en-US" sz="2800" dirty="0" smtClean="0"/>
              <a:t> </a:t>
            </a:r>
            <a:r>
              <a:rPr lang="en-US" sz="2800" dirty="0" err="1" smtClean="0"/>
              <a:t>lembaga</a:t>
            </a:r>
            <a:r>
              <a:rPr lang="en-US" sz="2800" dirty="0" smtClean="0"/>
              <a:t> yang </a:t>
            </a:r>
            <a:r>
              <a:rPr lang="en-US" sz="2800" dirty="0" err="1" smtClean="0"/>
              <a:t>terkait</a:t>
            </a:r>
            <a:r>
              <a:rPr lang="en-US" sz="2800" dirty="0" smtClean="0"/>
              <a:t>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</a:t>
            </a:r>
            <a:r>
              <a:rPr lang="en-US" sz="2800" dirty="0" err="1" smtClean="0"/>
              <a:t>pengembangan</a:t>
            </a:r>
            <a:r>
              <a:rPr lang="en-US" sz="2800" dirty="0" smtClean="0"/>
              <a:t> e-Government (regulation).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882209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634" y="378823"/>
            <a:ext cx="11014166" cy="61656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2) </a:t>
            </a:r>
            <a:r>
              <a:rPr lang="en-US" dirty="0" err="1" smtClean="0"/>
              <a:t>Infrastruktur</a:t>
            </a:r>
            <a:r>
              <a:rPr lang="en-US" dirty="0" smtClean="0"/>
              <a:t> </a:t>
            </a:r>
            <a:r>
              <a:rPr lang="en-US" dirty="0" err="1"/>
              <a:t>jaringan</a:t>
            </a:r>
            <a:r>
              <a:rPr lang="en-US" dirty="0"/>
              <a:t>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yang </a:t>
            </a:r>
            <a:r>
              <a:rPr lang="en-US" dirty="0" err="1"/>
              <a:t>memuat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</a:t>
            </a:r>
            <a:r>
              <a:rPr lang="en-US" dirty="0" smtClean="0"/>
              <a:t>lain: </a:t>
            </a:r>
          </a:p>
          <a:p>
            <a:pPr>
              <a:buFontTx/>
              <a:buChar char="-"/>
            </a:pPr>
            <a:r>
              <a:rPr lang="en-US" dirty="0" err="1" smtClean="0"/>
              <a:t>protokol</a:t>
            </a:r>
            <a:r>
              <a:rPr lang="en-US" dirty="0" smtClean="0"/>
              <a:t> </a:t>
            </a:r>
            <a:r>
              <a:rPr lang="en-US" dirty="0" err="1"/>
              <a:t>komunikasi</a:t>
            </a:r>
            <a:r>
              <a:rPr lang="en-US" dirty="0"/>
              <a:t>, 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err="1" smtClean="0"/>
              <a:t>topologi</a:t>
            </a:r>
            <a:r>
              <a:rPr lang="en-US" dirty="0"/>
              <a:t>, 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err="1" smtClean="0"/>
              <a:t>teknologi</a:t>
            </a:r>
            <a:r>
              <a:rPr lang="en-US" dirty="0" smtClean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keamanan</a:t>
            </a:r>
            <a:r>
              <a:rPr lang="en-US" dirty="0"/>
              <a:t>,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yang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lanjut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dilihat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Panduan</a:t>
            </a:r>
            <a:r>
              <a:rPr lang="en-US" dirty="0"/>
              <a:t> Pembangunan </a:t>
            </a:r>
            <a:r>
              <a:rPr lang="en-US" dirty="0" err="1"/>
              <a:t>Infrastruktur</a:t>
            </a:r>
            <a:r>
              <a:rPr lang="en-US" dirty="0"/>
              <a:t> Portal </a:t>
            </a:r>
            <a:r>
              <a:rPr lang="en-US" dirty="0" err="1"/>
              <a:t>Pemerintah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3) </a:t>
            </a:r>
            <a:r>
              <a:rPr lang="en-US" dirty="0" err="1" smtClean="0"/>
              <a:t>Infrastruktur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 smtClean="0"/>
              <a:t>yang </a:t>
            </a:r>
            <a:r>
              <a:rPr lang="en-US" dirty="0" err="1" smtClean="0"/>
              <a:t>memuat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lain : </a:t>
            </a:r>
          </a:p>
          <a:p>
            <a:pPr>
              <a:buFontTx/>
              <a:buChar char="-"/>
            </a:pPr>
            <a:r>
              <a:rPr lang="en-US" dirty="0" err="1" smtClean="0"/>
              <a:t>struktur</a:t>
            </a:r>
            <a:r>
              <a:rPr lang="en-US" dirty="0" smtClean="0"/>
              <a:t> data, </a:t>
            </a:r>
          </a:p>
          <a:p>
            <a:pPr>
              <a:buFontTx/>
              <a:buChar char="-"/>
            </a:pPr>
            <a:r>
              <a:rPr lang="en-US" dirty="0" smtClean="0"/>
              <a:t> </a:t>
            </a:r>
            <a:r>
              <a:rPr lang="en-US" dirty="0" smtClean="0"/>
              <a:t>format data, </a:t>
            </a:r>
          </a:p>
          <a:p>
            <a:pPr>
              <a:buFontTx/>
              <a:buChar char="-"/>
            </a:pPr>
            <a:r>
              <a:rPr lang="en-US" dirty="0" err="1" smtClean="0"/>
              <a:t>metoda</a:t>
            </a:r>
            <a:r>
              <a:rPr lang="en-US" dirty="0" smtClean="0"/>
              <a:t> </a:t>
            </a:r>
            <a:r>
              <a:rPr lang="en-US" dirty="0" err="1" smtClean="0"/>
              <a:t>berbagi</a:t>
            </a:r>
            <a:r>
              <a:rPr lang="en-US" dirty="0" smtClean="0"/>
              <a:t> data (data sharing),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</a:p>
          <a:p>
            <a:pPr>
              <a:buFontTx/>
              <a:buChar char="-"/>
            </a:pP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pengamanannya</a:t>
            </a:r>
            <a:r>
              <a:rPr lang="en-US" dirty="0" smtClean="0"/>
              <a:t>, </a:t>
            </a:r>
          </a:p>
          <a:p>
            <a:pPr marL="0" indent="0">
              <a:buNone/>
            </a:pPr>
            <a:r>
              <a:rPr lang="en-US" dirty="0" smtClean="0"/>
              <a:t>yang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lanjut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dilihat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Panduan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Manajemen</a:t>
            </a:r>
            <a:r>
              <a:rPr lang="en-US" dirty="0" smtClean="0"/>
              <a:t> </a:t>
            </a:r>
            <a:r>
              <a:rPr lang="en-US" dirty="0" err="1" smtClean="0"/>
              <a:t>Dokumen</a:t>
            </a:r>
            <a:r>
              <a:rPr lang="en-US" dirty="0" smtClean="0"/>
              <a:t> </a:t>
            </a:r>
            <a:r>
              <a:rPr lang="en-US" dirty="0" err="1" smtClean="0"/>
              <a:t>Elektronik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562271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3847" y="929639"/>
            <a:ext cx="9905998" cy="4765767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4) </a:t>
            </a:r>
            <a:r>
              <a:rPr lang="en-US" dirty="0" err="1" smtClean="0"/>
              <a:t>Infrastruktur</a:t>
            </a:r>
            <a:r>
              <a:rPr lang="en-US" dirty="0" smtClean="0"/>
              <a:t> </a:t>
            </a:r>
            <a:r>
              <a:rPr lang="en-US" dirty="0" err="1"/>
              <a:t>aplikasi</a:t>
            </a:r>
            <a:r>
              <a:rPr lang="en-US" dirty="0"/>
              <a:t>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yang </a:t>
            </a:r>
            <a:r>
              <a:rPr lang="en-US" dirty="0" err="1"/>
              <a:t>memuat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</a:t>
            </a:r>
            <a:r>
              <a:rPr lang="en-US" dirty="0" smtClean="0"/>
              <a:t>lain :</a:t>
            </a:r>
          </a:p>
          <a:p>
            <a:pPr>
              <a:buFontTx/>
              <a:buChar char="-"/>
            </a:pPr>
            <a:r>
              <a:rPr lang="en-US" dirty="0" err="1" smtClean="0"/>
              <a:t>aplikasi</a:t>
            </a:r>
            <a:r>
              <a:rPr lang="en-US" dirty="0" smtClean="0"/>
              <a:t> </a:t>
            </a:r>
            <a:r>
              <a:rPr lang="en-US" dirty="0" err="1"/>
              <a:t>layanan</a:t>
            </a:r>
            <a:r>
              <a:rPr lang="en-US" dirty="0"/>
              <a:t> </a:t>
            </a:r>
            <a:r>
              <a:rPr lang="en-US" dirty="0" err="1"/>
              <a:t>publik</a:t>
            </a:r>
            <a:r>
              <a:rPr lang="en-US" dirty="0"/>
              <a:t>, 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err="1" smtClean="0"/>
              <a:t>aplikasi</a:t>
            </a:r>
            <a:r>
              <a:rPr lang="en-US" dirty="0" smtClean="0"/>
              <a:t> </a:t>
            </a:r>
            <a:r>
              <a:rPr lang="en-US" dirty="0" err="1"/>
              <a:t>antar</a:t>
            </a:r>
            <a:r>
              <a:rPr lang="en-US" dirty="0"/>
              <a:t> </a:t>
            </a:r>
            <a:r>
              <a:rPr lang="en-US" dirty="0" err="1"/>
              <a:t>muka</a:t>
            </a:r>
            <a:r>
              <a:rPr lang="en-US" dirty="0"/>
              <a:t> (interface), </a:t>
            </a:r>
            <a:r>
              <a:rPr lang="en-US" dirty="0" err="1"/>
              <a:t>dan</a:t>
            </a:r>
            <a:r>
              <a:rPr lang="en-US" dirty="0"/>
              <a:t> 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err="1" smtClean="0"/>
              <a:t>aplikasi</a:t>
            </a:r>
            <a:r>
              <a:rPr lang="en-US" dirty="0" smtClean="0"/>
              <a:t> </a:t>
            </a:r>
            <a:r>
              <a:rPr lang="en-US" dirty="0"/>
              <a:t>back office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yang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lanjut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dilihat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Panduan</a:t>
            </a:r>
            <a:r>
              <a:rPr lang="en-US" dirty="0"/>
              <a:t> </a:t>
            </a:r>
            <a:r>
              <a:rPr lang="en-US" dirty="0" err="1"/>
              <a:t>Standar</a:t>
            </a:r>
            <a:r>
              <a:rPr lang="en-US" dirty="0"/>
              <a:t> </a:t>
            </a:r>
            <a:r>
              <a:rPr lang="en-US" dirty="0" err="1"/>
              <a:t>Mutu</a:t>
            </a:r>
            <a:r>
              <a:rPr lang="en-US" dirty="0"/>
              <a:t>, </a:t>
            </a:r>
            <a:r>
              <a:rPr lang="en-US" dirty="0" err="1"/>
              <a:t>Jangkauan</a:t>
            </a:r>
            <a:r>
              <a:rPr lang="en-US" dirty="0"/>
              <a:t> </a:t>
            </a:r>
            <a:r>
              <a:rPr lang="en-US" dirty="0" err="1"/>
              <a:t>Layanan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Pengembangan</a:t>
            </a:r>
            <a:r>
              <a:rPr lang="en-US" dirty="0"/>
              <a:t> </a:t>
            </a:r>
            <a:r>
              <a:rPr lang="en-US" dirty="0" err="1"/>
              <a:t>Aplikasi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9914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9</TotalTime>
  <Words>163</Words>
  <Application>Microsoft Office PowerPoint</Application>
  <PresentationFormat>Widescreen</PresentationFormat>
  <Paragraphs>27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Bodoni MT Black</vt:lpstr>
      <vt:lpstr>Century Gothic</vt:lpstr>
      <vt:lpstr>Mesh</vt:lpstr>
      <vt:lpstr>INFRASTRUCTURE E-GOVERNMENT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INFRASTRUCTURE E-GOVERNMENT</dc:title>
  <dc:creator>Nia</dc:creator>
  <cp:lastModifiedBy>Nia</cp:lastModifiedBy>
  <cp:revision>2</cp:revision>
  <dcterms:created xsi:type="dcterms:W3CDTF">2017-12-06T04:16:58Z</dcterms:created>
  <dcterms:modified xsi:type="dcterms:W3CDTF">2017-12-06T04:26:55Z</dcterms:modified>
</cp:coreProperties>
</file>