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9" r:id="rId6"/>
    <p:sldId id="341" r:id="rId7"/>
    <p:sldId id="352" r:id="rId8"/>
    <p:sldId id="353" r:id="rId9"/>
    <p:sldId id="316" r:id="rId10"/>
    <p:sldId id="354" r:id="rId11"/>
    <p:sldId id="355" r:id="rId12"/>
    <p:sldId id="346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9"/>
            <p14:sldId id="341"/>
            <p14:sldId id="352"/>
            <p14:sldId id="353"/>
            <p14:sldId id="316"/>
            <p14:sldId id="354"/>
            <p14:sldId id="355"/>
            <p14:sldId id="346"/>
            <p14:sldId id="32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241" autoAdjust="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400" dirty="0" err="1">
                <a:solidFill>
                  <a:schemeClr val="bg1"/>
                </a:solidFill>
              </a:rPr>
              <a:t>Komputer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Aplikasi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Manajemen</a:t>
            </a:r>
            <a:r>
              <a:rPr lang="en-US" sz="4400" dirty="0">
                <a:solidFill>
                  <a:schemeClr val="bg1"/>
                </a:solidFill>
              </a:rPr>
              <a:t> II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(Microsoft Access)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Program </a:t>
            </a:r>
            <a:r>
              <a:rPr lang="en-US" sz="2400" dirty="0" err="1">
                <a:solidFill>
                  <a:schemeClr val="bg1"/>
                </a:solidFill>
              </a:rPr>
              <a:t>Studi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Manajemen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dirty="0" err="1">
                <a:solidFill>
                  <a:schemeClr val="bg1"/>
                </a:solidFill>
              </a:rPr>
              <a:t>Unikom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10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66314" y="2922315"/>
            <a:ext cx="2204063" cy="64008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Terima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Kasih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Outline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980220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Penggunaan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Tombol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Control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Form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Content Placeholder 17"/>
          <p:cNvSpPr txBox="1">
            <a:spLocks/>
          </p:cNvSpPr>
          <p:nvPr/>
        </p:nvSpPr>
        <p:spPr>
          <a:xfrm>
            <a:off x="521207" y="1460714"/>
            <a:ext cx="10915285" cy="663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 smtClean="0"/>
              <a:t>Tombol</a:t>
            </a:r>
            <a:r>
              <a:rPr lang="en-US" sz="1600" dirty="0" smtClean="0"/>
              <a:t> control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ditambahkan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form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memudahkan</a:t>
            </a:r>
            <a:r>
              <a:rPr lang="en-US" sz="1600" dirty="0" smtClean="0"/>
              <a:t> user </a:t>
            </a:r>
            <a:r>
              <a:rPr lang="en-US" sz="1600" dirty="0" err="1" smtClean="0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menghapus</a:t>
            </a:r>
            <a:r>
              <a:rPr lang="en-US" sz="1600" dirty="0" smtClean="0"/>
              <a:t> data, </a:t>
            </a:r>
            <a:r>
              <a:rPr lang="en-US" sz="1600" dirty="0" err="1" smtClean="0"/>
              <a:t>mencari</a:t>
            </a:r>
            <a:r>
              <a:rPr lang="en-US" sz="1600" dirty="0" smtClean="0"/>
              <a:t> data, </a:t>
            </a:r>
            <a:r>
              <a:rPr lang="en-US" sz="1600" dirty="0" err="1" smtClean="0"/>
              <a:t>memindahkan</a:t>
            </a:r>
            <a:r>
              <a:rPr lang="en-US" sz="1600" dirty="0" smtClean="0"/>
              <a:t> </a:t>
            </a:r>
            <a:r>
              <a:rPr lang="en-US" sz="1600" dirty="0" err="1" smtClean="0"/>
              <a:t>penunjuk</a:t>
            </a:r>
            <a:r>
              <a:rPr lang="en-US" sz="1600" dirty="0" smtClean="0"/>
              <a:t> data, </a:t>
            </a:r>
            <a:r>
              <a:rPr lang="en-US" sz="1600" dirty="0" err="1" smtClean="0"/>
              <a:t>mencetak</a:t>
            </a:r>
            <a:r>
              <a:rPr lang="en-US" sz="1600" dirty="0" smtClean="0"/>
              <a:t> form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laporan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lain-lain.</a:t>
            </a:r>
            <a:endParaRPr lang="en-US" sz="1600" dirty="0"/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7" y="2124635"/>
            <a:ext cx="11094381" cy="10503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600" b="1" dirty="0"/>
              <a:t>Membuat Tombol Control Penunjuk </a:t>
            </a:r>
            <a:r>
              <a:rPr lang="pt-BR" sz="1600" b="1" dirty="0" smtClean="0"/>
              <a:t>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pt-BR" sz="1600" dirty="0" smtClean="0"/>
              <a:t>Buka file form mahasiswa, </a:t>
            </a:r>
            <a:r>
              <a:rPr lang="pt-BR" sz="1600" dirty="0"/>
              <a:t>kemudian tampilkan jendela Design </a:t>
            </a:r>
            <a:r>
              <a:rPr lang="pt-BR" sz="1600" dirty="0" smtClean="0"/>
              <a:t>Form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600" dirty="0" err="1"/>
              <a:t>Klik</a:t>
            </a:r>
            <a:r>
              <a:rPr lang="en-US" sz="1600" dirty="0"/>
              <a:t> tool </a:t>
            </a:r>
            <a:r>
              <a:rPr lang="en-US" sz="1600" dirty="0" smtClean="0"/>
              <a:t>       Button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tanda</a:t>
            </a:r>
            <a:r>
              <a:rPr lang="en-US" sz="1600" dirty="0"/>
              <a:t> + </a:t>
            </a:r>
            <a:r>
              <a:rPr lang="en-US" sz="1600" dirty="0" err="1"/>
              <a:t>diikuti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,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di mana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/>
              <a:t>control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diletakkan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Command </a:t>
            </a:r>
            <a:r>
              <a:rPr lang="en-US" sz="1600" dirty="0"/>
              <a:t>Button Wizard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smtClean="0"/>
              <a:t>: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474" y="2626849"/>
            <a:ext cx="419692" cy="251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73" y="3318933"/>
            <a:ext cx="4845847" cy="32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0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88940" y="1374146"/>
            <a:ext cx="11094381" cy="844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Categories </a:t>
            </a:r>
            <a:r>
              <a:rPr lang="en-US" sz="1600" dirty="0" err="1"/>
              <a:t>pilih</a:t>
            </a:r>
            <a:r>
              <a:rPr lang="en-US" sz="1600" dirty="0"/>
              <a:t> Record </a:t>
            </a:r>
            <a:r>
              <a:rPr lang="en-US" sz="1600" dirty="0" smtClean="0"/>
              <a:t>Navigation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Go To First </a:t>
            </a:r>
            <a:r>
              <a:rPr lang="en-US" sz="1600" dirty="0" smtClean="0"/>
              <a:t>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Next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 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469" y="2294469"/>
            <a:ext cx="4833322" cy="3193206"/>
          </a:xfrm>
          <a:prstGeom prst="rect">
            <a:avLst/>
          </a:prstGeom>
        </p:spPr>
      </p:pic>
      <p:sp>
        <p:nvSpPr>
          <p:cNvPr id="10" name="Content Placeholder 17"/>
          <p:cNvSpPr txBox="1">
            <a:spLocks/>
          </p:cNvSpPr>
          <p:nvPr/>
        </p:nvSpPr>
        <p:spPr>
          <a:xfrm>
            <a:off x="588940" y="5563876"/>
            <a:ext cx="11094381" cy="1040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memilih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control, </a:t>
            </a:r>
            <a:r>
              <a:rPr lang="en-US" sz="1600" dirty="0" err="1"/>
              <a:t>apakah</a:t>
            </a:r>
            <a:r>
              <a:rPr lang="en-US" sz="1600" dirty="0"/>
              <a:t>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(Picture) </a:t>
            </a:r>
            <a:r>
              <a:rPr lang="en-US" sz="1600" dirty="0" err="1" smtClean="0"/>
              <a:t>atau</a:t>
            </a:r>
            <a:r>
              <a:rPr lang="en-US" sz="1600" dirty="0" smtClean="0"/>
              <a:t> Label (Text). </a:t>
            </a:r>
            <a:r>
              <a:rPr lang="en-US" sz="1600" dirty="0" err="1" smtClean="0"/>
              <a:t>Pilih</a:t>
            </a:r>
            <a:r>
              <a:rPr lang="en-US" sz="1600" dirty="0" smtClean="0"/>
              <a:t> missal Picture – Go To First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Go To First </a:t>
            </a:r>
            <a:r>
              <a:rPr lang="en-US" sz="1600" dirty="0" smtClean="0"/>
              <a:t>Record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Next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tahapan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40073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478871" y="4381287"/>
            <a:ext cx="11094381" cy="1477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ingin</a:t>
            </a:r>
            <a:r>
              <a:rPr lang="en-US" sz="1600" dirty="0"/>
              <a:t>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, </a:t>
            </a:r>
            <a:r>
              <a:rPr lang="en-US" sz="1600" dirty="0" err="1"/>
              <a:t>ketikkan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dirty="0" err="1"/>
              <a:t>controlnya</a:t>
            </a:r>
            <a:r>
              <a:rPr lang="en-US" sz="1600" dirty="0"/>
              <a:t>,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/>
              <a:t>abaikan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endParaRPr lang="en-US" sz="16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Finish,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keluar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Command Button Wizard</a:t>
            </a:r>
            <a:r>
              <a:rPr lang="en-US" sz="1600" dirty="0" smtClean="0"/>
              <a:t>.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defRPr/>
            </a:pPr>
            <a:endParaRPr lang="en-US" sz="1600" dirty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err="1"/>
              <a:t>Catatan</a:t>
            </a:r>
            <a:r>
              <a:rPr lang="en-US" sz="1600" b="1" dirty="0"/>
              <a:t> :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Silakan</a:t>
            </a:r>
            <a:r>
              <a:rPr lang="en-US" sz="1600" dirty="0"/>
              <a:t> </a:t>
            </a:r>
            <a:r>
              <a:rPr lang="en-US" sz="1600" dirty="0" err="1"/>
              <a:t>ulangi</a:t>
            </a:r>
            <a:r>
              <a:rPr lang="en-US" sz="1600" dirty="0"/>
              <a:t> </a:t>
            </a:r>
            <a:r>
              <a:rPr lang="en-US" sz="1600" dirty="0" err="1"/>
              <a:t>langkah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Go </a:t>
            </a:r>
            <a:r>
              <a:rPr lang="en-US" sz="1600" dirty="0" smtClean="0"/>
              <a:t>To Previous </a:t>
            </a:r>
            <a:r>
              <a:rPr lang="en-US" sz="1600" dirty="0"/>
              <a:t>Record, Go To Next Record, </a:t>
            </a:r>
            <a:r>
              <a:rPr lang="en-US" sz="1600" dirty="0" err="1"/>
              <a:t>dan</a:t>
            </a:r>
            <a:r>
              <a:rPr lang="en-US" sz="1600" dirty="0"/>
              <a:t> Go To Last Record.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734" y="1307042"/>
            <a:ext cx="4420657" cy="292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5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7218341" y="1533645"/>
            <a:ext cx="4380992" cy="10994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 smtClean="0"/>
              <a:t>Klik</a:t>
            </a:r>
            <a:r>
              <a:rPr lang="en-US" sz="1600" dirty="0" smtClean="0"/>
              <a:t> Form View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form. </a:t>
            </a:r>
            <a:r>
              <a:rPr lang="en-US" sz="1600" dirty="0" err="1" smtClean="0"/>
              <a:t>Pada</a:t>
            </a:r>
            <a:r>
              <a:rPr lang="en-US" sz="1600" dirty="0" smtClean="0"/>
              <a:t> form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, </a:t>
            </a:r>
            <a:r>
              <a:rPr lang="en-US" sz="1600" dirty="0" err="1" smtClean="0"/>
              <a:t>kini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ditambahkan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penunjuk</a:t>
            </a:r>
            <a:r>
              <a:rPr lang="en-US" sz="1600" dirty="0" smtClean="0"/>
              <a:t>/</a:t>
            </a:r>
            <a:r>
              <a:rPr lang="en-US" sz="1600" dirty="0" err="1" smtClean="0"/>
              <a:t>navigasi</a:t>
            </a:r>
            <a:r>
              <a:rPr lang="en-US" sz="1600" dirty="0" smtClean="0"/>
              <a:t> record </a:t>
            </a:r>
            <a:endParaRPr lang="en-US" sz="1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954" t="23580" r="34074" b="8518"/>
          <a:stretch/>
        </p:blipFill>
        <p:spPr>
          <a:xfrm>
            <a:off x="521207" y="1474377"/>
            <a:ext cx="6400800" cy="479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8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7" y="1331218"/>
            <a:ext cx="11094381" cy="18123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600" b="1" dirty="0"/>
              <a:t>Membuat Tombol Control </a:t>
            </a:r>
            <a:r>
              <a:rPr lang="pt-BR" sz="1600" b="1" dirty="0" smtClean="0"/>
              <a:t>Tambah </a:t>
            </a:r>
            <a:r>
              <a:rPr lang="pt-BR" sz="1600" b="1" dirty="0"/>
              <a:t>Data</a:t>
            </a:r>
            <a:endParaRPr lang="pt-BR" sz="1600" b="1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pt-BR" sz="1600" dirty="0" smtClean="0"/>
              <a:t>Masih di file form mahasiswa, tampilkan jendela Design Form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/>
              <a:t>tool </a:t>
            </a:r>
            <a:r>
              <a:rPr lang="en-US" sz="1600" dirty="0" smtClean="0"/>
              <a:t>       Button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tanda</a:t>
            </a:r>
            <a:r>
              <a:rPr lang="en-US" sz="1600" dirty="0"/>
              <a:t> + </a:t>
            </a:r>
            <a:r>
              <a:rPr lang="en-US" sz="1600" dirty="0" err="1"/>
              <a:t>diikuti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,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di mana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/>
              <a:t>control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diletakkan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Command </a:t>
            </a:r>
            <a:r>
              <a:rPr lang="en-US" sz="1600" dirty="0"/>
              <a:t>Button </a:t>
            </a:r>
            <a:r>
              <a:rPr lang="en-US" sz="1600" dirty="0" smtClean="0"/>
              <a:t>Wizard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kotak</a:t>
            </a:r>
            <a:r>
              <a:rPr lang="en-US" sz="1600" dirty="0"/>
              <a:t> Categories </a:t>
            </a:r>
            <a:r>
              <a:rPr lang="en-US" sz="1600" dirty="0" err="1"/>
              <a:t>pilih</a:t>
            </a:r>
            <a:r>
              <a:rPr lang="en-US" sz="1600" dirty="0"/>
              <a:t> Record </a:t>
            </a:r>
            <a:r>
              <a:rPr lang="en-US" sz="1600" dirty="0" smtClean="0"/>
              <a:t>Operation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/>
              <a:t>kotak</a:t>
            </a:r>
            <a:r>
              <a:rPr lang="en-US" sz="1600" dirty="0"/>
              <a:t> Action, </a:t>
            </a: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klik</a:t>
            </a:r>
            <a:r>
              <a:rPr lang="en-US" sz="1600" dirty="0"/>
              <a:t> Add New </a:t>
            </a:r>
            <a:r>
              <a:rPr lang="en-US" sz="1600" dirty="0" smtClean="0"/>
              <a:t>Record, </a:t>
            </a:r>
            <a:r>
              <a:rPr lang="en-US" sz="1600" dirty="0" err="1" smtClean="0"/>
              <a:t>klik</a:t>
            </a:r>
            <a:r>
              <a:rPr lang="en-US" sz="1600" dirty="0" smtClean="0"/>
              <a:t> Next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1600" dirty="0" err="1" smtClean="0"/>
              <a:t>Klik</a:t>
            </a:r>
            <a:r>
              <a:rPr lang="en-US" sz="1600" dirty="0" smtClean="0"/>
              <a:t> Text,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isikan</a:t>
            </a:r>
            <a:r>
              <a:rPr lang="en-US" sz="1600" dirty="0" smtClean="0"/>
              <a:t> </a:t>
            </a:r>
            <a:r>
              <a:rPr lang="en-US" sz="1600" dirty="0" err="1" smtClean="0"/>
              <a:t>Tambah</a:t>
            </a:r>
            <a:r>
              <a:rPr lang="en-US" sz="1600" dirty="0" smtClean="0"/>
              <a:t> </a:t>
            </a:r>
            <a:r>
              <a:rPr lang="en-US" sz="1600" dirty="0" err="1" smtClean="0"/>
              <a:t>Data,kemudian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Finish.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1600" dirty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074" y="1837018"/>
            <a:ext cx="419692" cy="251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40" y="3225799"/>
            <a:ext cx="4845847" cy="32014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145" y="3225799"/>
            <a:ext cx="4845847" cy="32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Tombol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Control</a:t>
            </a:r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7133675" y="1407452"/>
            <a:ext cx="4380992" cy="20977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 err="1"/>
              <a:t>Catatan</a:t>
            </a:r>
            <a:r>
              <a:rPr lang="en-US" sz="1600" dirty="0"/>
              <a:t> :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Silakan</a:t>
            </a:r>
            <a:r>
              <a:rPr lang="en-US" sz="1600" dirty="0"/>
              <a:t> </a:t>
            </a:r>
            <a:r>
              <a:rPr lang="en-US" sz="1600" dirty="0" err="1"/>
              <a:t>ulangi</a:t>
            </a:r>
            <a:r>
              <a:rPr lang="en-US" sz="1600" dirty="0"/>
              <a:t> </a:t>
            </a:r>
            <a:r>
              <a:rPr lang="en-US" sz="1600" dirty="0" err="1"/>
              <a:t>langkah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,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control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Delete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/>
              <a:t>Record, Print Record, </a:t>
            </a:r>
            <a:r>
              <a:rPr lang="en-US" sz="1600" dirty="0" err="1"/>
              <a:t>dan</a:t>
            </a:r>
            <a:r>
              <a:rPr lang="en-US" sz="1600" dirty="0"/>
              <a:t> Save Record.</a:t>
            </a:r>
            <a:endParaRPr lang="en-US" sz="1600" dirty="0" smtClean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 smtClean="0"/>
              <a:t>Klik</a:t>
            </a:r>
            <a:r>
              <a:rPr lang="en-US" sz="1600" dirty="0" smtClean="0"/>
              <a:t> Form View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form. </a:t>
            </a:r>
            <a:r>
              <a:rPr lang="en-US" sz="1600" dirty="0" err="1" smtClean="0"/>
              <a:t>Pada</a:t>
            </a:r>
            <a:r>
              <a:rPr lang="en-US" sz="1600" dirty="0" smtClean="0"/>
              <a:t> form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, </a:t>
            </a:r>
            <a:r>
              <a:rPr lang="en-US" sz="1600" dirty="0" err="1" smtClean="0"/>
              <a:t>kini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ditambahkan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, </a:t>
            </a:r>
            <a:r>
              <a:rPr lang="en-US" sz="1600" dirty="0" err="1" smtClean="0"/>
              <a:t>menghapus</a:t>
            </a:r>
            <a:r>
              <a:rPr lang="en-US" sz="1600" dirty="0" smtClean="0"/>
              <a:t>, </a:t>
            </a:r>
            <a:r>
              <a:rPr lang="en-US" sz="1600" dirty="0" err="1" smtClean="0"/>
              <a:t>menyimpan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mencetak</a:t>
            </a:r>
            <a:r>
              <a:rPr lang="en-US" sz="1600" dirty="0" smtClean="0"/>
              <a:t> record </a:t>
            </a:r>
            <a:endParaRPr lang="en-US" sz="16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166" t="27532" r="33857" b="9341"/>
          <a:stretch/>
        </p:blipFill>
        <p:spPr>
          <a:xfrm>
            <a:off x="521207" y="1397807"/>
            <a:ext cx="6381174" cy="4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Latihan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460714"/>
            <a:ext cx="10915285" cy="715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control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Form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form-form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 (Form </a:t>
            </a:r>
            <a:r>
              <a:rPr lang="en-US" sz="1600" dirty="0"/>
              <a:t>Program </a:t>
            </a:r>
            <a:r>
              <a:rPr lang="en-US" sz="1600" dirty="0" err="1"/>
              <a:t>Studi</a:t>
            </a:r>
            <a:r>
              <a:rPr lang="en-US" sz="1600" dirty="0"/>
              <a:t>, Form </a:t>
            </a:r>
            <a:r>
              <a:rPr lang="en-US" sz="1600" dirty="0" err="1"/>
              <a:t>Matakuliah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Form </a:t>
            </a:r>
            <a:r>
              <a:rPr lang="en-US" sz="1600" dirty="0" err="1" smtClean="0"/>
              <a:t>Nilai</a:t>
            </a:r>
            <a:r>
              <a:rPr lang="en-US" sz="16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55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417</Words>
  <Application>Microsoft Office PowerPoint</Application>
  <PresentationFormat>Widescreen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Segoe UI Semibold</vt:lpstr>
      <vt:lpstr>WelcomeDoc</vt:lpstr>
      <vt:lpstr>Komputer Aplikasi Manajemen II (Microsoft Access)</vt:lpstr>
      <vt:lpstr>Outline</vt:lpstr>
      <vt:lpstr>Tombol Control</vt:lpstr>
      <vt:lpstr>Tombol Control</vt:lpstr>
      <vt:lpstr>Tombol Control</vt:lpstr>
      <vt:lpstr>Tombol Control</vt:lpstr>
      <vt:lpstr>Tombol Control</vt:lpstr>
      <vt:lpstr>Tombol Control</vt:lpstr>
      <vt:lpstr>Latihan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2020-03-15T14:42:02Z</dcterms:created>
  <dcterms:modified xsi:type="dcterms:W3CDTF">2020-06-19T15:35:03Z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