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15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09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9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4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14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8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94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61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09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6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CEB9D-6BC8-497C-B638-2C3DB82A390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03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CEB9D-6BC8-497C-B638-2C3DB82A3901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750E1-C512-4A03-BEB1-6E0C41E77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2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761" y="1122363"/>
            <a:ext cx="11088709" cy="2387600"/>
          </a:xfrm>
        </p:spPr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The Case for e-Government</a:t>
            </a:r>
          </a:p>
        </p:txBody>
      </p:sp>
    </p:spTree>
    <p:extLst>
      <p:ext uri="{BB962C8B-B14F-4D97-AF65-F5344CB8AC3E}">
        <p14:creationId xmlns:p14="http://schemas.microsoft.com/office/powerpoint/2010/main" val="221260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2746" y="1207439"/>
            <a:ext cx="10515600" cy="5025936"/>
          </a:xfrm>
        </p:spPr>
        <p:txBody>
          <a:bodyPr>
            <a:noAutofit/>
          </a:bodyPr>
          <a:lstStyle/>
          <a:p>
            <a:pPr lvl="0"/>
            <a:r>
              <a:rPr lang="en-US" sz="3600" dirty="0"/>
              <a:t>E-Government and efficiency</a:t>
            </a:r>
          </a:p>
          <a:p>
            <a:pPr lvl="0"/>
            <a:r>
              <a:rPr lang="en-US" sz="3600" dirty="0"/>
              <a:t>E-Government and </a:t>
            </a:r>
            <a:r>
              <a:rPr lang="en-US" sz="3600" dirty="0" err="1"/>
              <a:t>inproves</a:t>
            </a:r>
            <a:r>
              <a:rPr lang="en-US" sz="3600" dirty="0"/>
              <a:t> service </a:t>
            </a:r>
            <a:r>
              <a:rPr lang="en-US" sz="3600" dirty="0" smtClean="0"/>
              <a:t>quality</a:t>
            </a:r>
            <a:endParaRPr lang="en-US" sz="3600" dirty="0"/>
          </a:p>
          <a:p>
            <a:pPr lvl="0"/>
            <a:r>
              <a:rPr lang="en-US" sz="3600" dirty="0"/>
              <a:t>E-Government and increases policy effectiveness</a:t>
            </a:r>
          </a:p>
          <a:p>
            <a:pPr lvl="0"/>
            <a:r>
              <a:rPr lang="en-US" sz="3600" dirty="0"/>
              <a:t>E-Government and contributes to economic policy objectives</a:t>
            </a:r>
          </a:p>
          <a:p>
            <a:pPr lvl="0"/>
            <a:r>
              <a:rPr lang="en-US" sz="3600" dirty="0"/>
              <a:t>E-Government can help forward the public reform agenda</a:t>
            </a:r>
          </a:p>
          <a:p>
            <a:r>
              <a:rPr lang="en-US" sz="3600" dirty="0"/>
              <a:t>Citizen engagement and trust</a:t>
            </a:r>
          </a:p>
        </p:txBody>
      </p:sp>
    </p:spTree>
    <p:extLst>
      <p:ext uri="{BB962C8B-B14F-4D97-AF65-F5344CB8AC3E}">
        <p14:creationId xmlns:p14="http://schemas.microsoft.com/office/powerpoint/2010/main" val="65263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36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Algerian</vt:lpstr>
      <vt:lpstr>Arial</vt:lpstr>
      <vt:lpstr>Calibri</vt:lpstr>
      <vt:lpstr>Calibri Light</vt:lpstr>
      <vt:lpstr>Office Theme</vt:lpstr>
      <vt:lpstr>The Case for e-Government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for e-Government</dc:title>
  <dc:creator>V5V5Aspire</dc:creator>
  <cp:lastModifiedBy>V5V5Aspire</cp:lastModifiedBy>
  <cp:revision>3</cp:revision>
  <dcterms:created xsi:type="dcterms:W3CDTF">2014-09-23T07:52:22Z</dcterms:created>
  <dcterms:modified xsi:type="dcterms:W3CDTF">2014-10-15T04:54:45Z</dcterms:modified>
</cp:coreProperties>
</file>