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6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Calibri" pitchFamily="34" charset="0"/>
              <a:buAutoNum type="arabicPeriod" startAt="10"/>
            </a:pPr>
            <a:r>
              <a:rPr lang="en-US" smtClean="0"/>
              <a:t>Perhatikan nilai-nilai yang berlaku pada diri responden</a:t>
            </a:r>
          </a:p>
          <a:p>
            <a:pPr marL="514350" indent="-514350" algn="just">
              <a:buFont typeface="Calibri" pitchFamily="34" charset="0"/>
              <a:buAutoNum type="arabicPeriod" startAt="10"/>
            </a:pPr>
            <a:r>
              <a:rPr lang="en-US" smtClean="0"/>
              <a:t>Dibuat dengan cara menjabarkan lebih lanjut dari variabel-sub variabel-indikator</a:t>
            </a:r>
          </a:p>
          <a:p>
            <a:pPr marL="514350" indent="-514350" algn="just">
              <a:buFont typeface="Calibri" pitchFamily="34" charset="0"/>
              <a:buAutoNum type="arabicPeriod" startAt="10"/>
            </a:pPr>
            <a:r>
              <a:rPr lang="en-US" smtClean="0"/>
              <a:t>Hindari membuat ringkasan kata yang tidak dimengerti responden</a:t>
            </a:r>
          </a:p>
          <a:p>
            <a:pPr marL="514350" indent="-514350" algn="just">
              <a:buFont typeface="Calibri" pitchFamily="34" charset="0"/>
              <a:buAutoNum type="arabicPeriod" startAt="10"/>
            </a:pPr>
            <a:r>
              <a:rPr lang="en-US" smtClean="0"/>
              <a:t>Hindari kata-katta yang tidak umum</a:t>
            </a:r>
          </a:p>
          <a:p>
            <a:pPr marL="514350" indent="-514350" algn="just">
              <a:buFont typeface="Calibri" pitchFamily="34" charset="0"/>
              <a:buAutoNum type="arabicPeriod" startAt="10"/>
            </a:pPr>
            <a:r>
              <a:rPr lang="en-US" smtClean="0"/>
              <a:t>Buat pertanyaan sependek mungkin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865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 startAt="15"/>
            </a:pPr>
            <a:r>
              <a:rPr lang="en-US" smtClean="0"/>
              <a:t>Buat pertanyaan yang sangat spesifik</a:t>
            </a:r>
          </a:p>
          <a:p>
            <a:pPr marL="514350" indent="-514350" algn="just">
              <a:buFont typeface="Calibri" pitchFamily="34" charset="0"/>
              <a:buAutoNum type="arabicPeriod" startAt="15"/>
            </a:pPr>
            <a:r>
              <a:rPr lang="en-US" smtClean="0"/>
              <a:t>Pastikan pertanyaan dan jawaban tidak bertentangan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en-US" smtClean="0"/>
              <a:t>Hindari pertanyaan negatif</a:t>
            </a:r>
          </a:p>
          <a:p>
            <a:pPr marL="514350" indent="-514350" algn="just">
              <a:buFont typeface="Calibri" pitchFamily="34" charset="0"/>
              <a:buAutoNum type="arabicPeriod" startAt="15"/>
            </a:pPr>
            <a:r>
              <a:rPr lang="en-US" smtClean="0"/>
              <a:t>Buatlah responden menjawab secara mudah</a:t>
            </a:r>
          </a:p>
          <a:p>
            <a:pPr marL="514350" indent="-514350" algn="just">
              <a:buFont typeface="Calibri" pitchFamily="34" charset="0"/>
              <a:buAutoNum type="arabicPeriod" startAt="15"/>
            </a:pPr>
            <a:r>
              <a:rPr lang="en-US" smtClean="0"/>
              <a:t>Perbaiki kalimat dan urutan pertanyaan dan susun kembali</a:t>
            </a:r>
          </a:p>
          <a:p>
            <a:pPr marL="514350" indent="-514350" algn="just">
              <a:buFont typeface="Calibri" pitchFamily="34" charset="0"/>
              <a:buAutoNum type="arabicPeriod" startAt="15"/>
            </a:pPr>
            <a:r>
              <a:rPr lang="en-US" smtClean="0"/>
              <a:t>Hindari salah ketik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7354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Pertemuan</a:t>
            </a:r>
            <a:r>
              <a:rPr lang="en-US" dirty="0" smtClean="0"/>
              <a:t> X</a:t>
            </a:r>
            <a:r>
              <a:rPr lang="id-ID" dirty="0" smtClean="0"/>
              <a:t>I</a:t>
            </a:r>
            <a:endParaRPr lang="en-US" dirty="0"/>
          </a:p>
        </p:txBody>
      </p:sp>
      <p:sp>
        <p:nvSpPr>
          <p:cNvPr id="133123" name="Subtitle 2"/>
          <p:cNvSpPr>
            <a:spLocks noGrp="1"/>
          </p:cNvSpPr>
          <p:nvPr>
            <p:ph type="subTitle" idx="1"/>
          </p:nvPr>
        </p:nvSpPr>
        <p:spPr>
          <a:xfrm>
            <a:off x="2057400" y="3228975"/>
            <a:ext cx="7854950" cy="17526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err="1" smtClean="0"/>
              <a:t>Pengumpulan</a:t>
            </a:r>
            <a:r>
              <a:rPr lang="en-US" sz="3200" dirty="0" smtClean="0"/>
              <a:t> </a:t>
            </a:r>
            <a:r>
              <a:rPr lang="en-US" sz="3200" dirty="0"/>
              <a:t>Data</a:t>
            </a:r>
          </a:p>
          <a:p>
            <a:r>
              <a:rPr lang="en-US" sz="3200" dirty="0"/>
              <a:t>(</a:t>
            </a:r>
            <a:r>
              <a:rPr lang="en-US" sz="3200" dirty="0" err="1"/>
              <a:t>Kuesioner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205168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en-US" smtClean="0"/>
              <a:t>	</a:t>
            </a:r>
            <a:r>
              <a:rPr lang="en-US" sz="4000"/>
              <a:t>Kuisioner adalah sejumlah pertanyaan tertulis yang digunakan untuk memperoleh informasi dari responden dalam arti laporan tentang pribadinya ataupun hal-hal yang ia ketahui.</a:t>
            </a:r>
          </a:p>
        </p:txBody>
      </p:sp>
      <p:sp>
        <p:nvSpPr>
          <p:cNvPr id="134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Kuisioner</a:t>
            </a:r>
          </a:p>
        </p:txBody>
      </p:sp>
    </p:spTree>
    <p:extLst>
      <p:ext uri="{BB962C8B-B14F-4D97-AF65-F5344CB8AC3E}">
        <p14:creationId xmlns:p14="http://schemas.microsoft.com/office/powerpoint/2010/main" val="249811308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3600"/>
              <a:t>Kuesioner terbuka, yang memberi kesempatan kepada responden untuk menjawab dengan kalimatnya sendiri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3600"/>
              <a:t>Kuesioner tertutup, yang disediakan jawabannya sehingga responden tinggal memilih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613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4000"/>
              <a:t>Kuesioner langsung, yaitu responden menjawab tentang dirinya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4000"/>
              <a:t>Kuesioner tidak langsung, yaitu jika responden menjawab tentang orang 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885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,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.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smtClean="0"/>
              <a:t>Check-list,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membubuhkan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check (√)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smtClean="0"/>
              <a:t>Rating scale (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kolom-kolom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tingkatan-tingkatan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bentuknya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637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hadirnya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serentak</a:t>
            </a:r>
            <a:r>
              <a:rPr lang="id-ID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dijawab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kecepatannya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senggang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anonim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malu-malu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endParaRPr lang="en-US" dirty="0" smtClean="0"/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terstandar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138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Keuntungan Kuesioner</a:t>
            </a:r>
          </a:p>
        </p:txBody>
      </p:sp>
    </p:spTree>
    <p:extLst>
      <p:ext uri="{BB962C8B-B14F-4D97-AF65-F5344CB8AC3E}">
        <p14:creationId xmlns:p14="http://schemas.microsoft.com/office/powerpoint/2010/main" val="6726188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Calibri" pitchFamily="34" charset="0"/>
              <a:buAutoNum type="arabicPeriod"/>
            </a:pPr>
            <a:r>
              <a:rPr lang="en-US" smtClean="0"/>
              <a:t>Responden seringtidak teliti dalam menjawab sehingga ada pertanyaan yang terlewati tidak dijawab.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mtClean="0"/>
              <a:t>Seringkali sukar dicari validitasnya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mtClean="0"/>
              <a:t>Walaupun dibuat anonim, kadang-kadang responden dengan sengaja memberikan jawaban yang tidak jujur.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mtClean="0"/>
              <a:t>Seringkali tidak kembali, terutama jika lewat pos.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mtClean="0"/>
              <a:t>Waktu pengembaliannya tidak bersama-sama</a:t>
            </a:r>
          </a:p>
        </p:txBody>
      </p:sp>
      <p:sp>
        <p:nvSpPr>
          <p:cNvPr id="139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Kelemahan Kuesioner</a:t>
            </a:r>
          </a:p>
        </p:txBody>
      </p:sp>
    </p:spTree>
    <p:extLst>
      <p:ext uri="{BB962C8B-B14F-4D97-AF65-F5344CB8AC3E}">
        <p14:creationId xmlns:p14="http://schemas.microsoft.com/office/powerpoint/2010/main" val="35608387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Tentukan  sasaran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Bagaimana akan diterapkan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Buat  kata pengantar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Urutan pertanyaan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Tipe pertanyaan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Jawaban yang mungkin dijawab responden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Pikirkan bagaimana data akan diolah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Kaitkan pertanyaan dengan masalah penelitian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Buat pertanyaan yang sifatnya netral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4234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336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Wingdings 2</vt:lpstr>
      <vt:lpstr>Badge</vt:lpstr>
      <vt:lpstr>PowerPoint Presentation</vt:lpstr>
      <vt:lpstr>Pertemuan XI</vt:lpstr>
      <vt:lpstr>Kuisioner</vt:lpstr>
      <vt:lpstr>Kuesioner dipandang dari cara menjawab</vt:lpstr>
      <vt:lpstr>Kuesioner dipandang dari jawaban</vt:lpstr>
      <vt:lpstr>Kuesioner dipandang dari  bentuknya</vt:lpstr>
      <vt:lpstr>Keuntungan Kuesioner</vt:lpstr>
      <vt:lpstr>Kelemahan Kuesioner</vt:lpstr>
      <vt:lpstr>Pedoman Pembuatan Kuesioner (1)</vt:lpstr>
      <vt:lpstr>Pedoman Pembuatan Kuesioner (2)</vt:lpstr>
      <vt:lpstr>Pedoman Pembuatan Kuesioner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Jurnal Publikasi</dc:creator>
  <cp:lastModifiedBy>Jurnal Publikasi</cp:lastModifiedBy>
  <cp:revision>1</cp:revision>
  <dcterms:created xsi:type="dcterms:W3CDTF">2020-06-23T13:38:33Z</dcterms:created>
  <dcterms:modified xsi:type="dcterms:W3CDTF">2020-06-23T13:39:18Z</dcterms:modified>
</cp:coreProperties>
</file>