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74B9-646A-4A23-97F0-940BB1FFA6D2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D4D0-7826-4C32-9F49-13C68E7F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74B9-646A-4A23-97F0-940BB1FFA6D2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D4D0-7826-4C32-9F49-13C68E7F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74B9-646A-4A23-97F0-940BB1FFA6D2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D4D0-7826-4C32-9F49-13C68E7F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74B9-646A-4A23-97F0-940BB1FFA6D2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D4D0-7826-4C32-9F49-13C68E7F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74B9-646A-4A23-97F0-940BB1FFA6D2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D4D0-7826-4C32-9F49-13C68E7F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74B9-646A-4A23-97F0-940BB1FFA6D2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D4D0-7826-4C32-9F49-13C68E7F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74B9-646A-4A23-97F0-940BB1FFA6D2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D4D0-7826-4C32-9F49-13C68E7F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74B9-646A-4A23-97F0-940BB1FFA6D2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D4D0-7826-4C32-9F49-13C68E7F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74B9-646A-4A23-97F0-940BB1FFA6D2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D4D0-7826-4C32-9F49-13C68E7F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74B9-646A-4A23-97F0-940BB1FFA6D2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D4D0-7826-4C32-9F49-13C68E7F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74B9-646A-4A23-97F0-940BB1FFA6D2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D4D0-7826-4C32-9F49-13C68E7F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574B9-646A-4A23-97F0-940BB1FFA6D2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BD4D0-7826-4C32-9F49-13C68E7F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Integral </a:t>
            </a:r>
            <a:r>
              <a:rPr lang="en-US" dirty="0" err="1" smtClean="0"/>
              <a:t>Rangkap</a:t>
            </a:r>
            <a:r>
              <a:rPr lang="en-US" dirty="0" smtClean="0"/>
              <a:t>/</a:t>
            </a:r>
            <a:r>
              <a:rPr lang="en-US" dirty="0" err="1"/>
              <a:t>L</a:t>
            </a:r>
            <a:r>
              <a:rPr lang="en-US" dirty="0" err="1" smtClean="0"/>
              <a:t>ipat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 </a:t>
            </a:r>
            <a:r>
              <a:rPr lang="en-US" dirty="0" err="1" smtClean="0"/>
              <a:t>Rangkap</a:t>
            </a:r>
            <a:r>
              <a:rPr lang="en-US" dirty="0" smtClean="0"/>
              <a:t>/</a:t>
            </a:r>
            <a:r>
              <a:rPr lang="en-US" dirty="0" err="1" smtClean="0"/>
              <a:t>Lipat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96752"/>
            <a:ext cx="6480720" cy="52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7992888" cy="132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772816"/>
            <a:ext cx="792416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62115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59" y="332656"/>
            <a:ext cx="56625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268760"/>
            <a:ext cx="221047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1916831"/>
            <a:ext cx="7632848" cy="77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2708920"/>
            <a:ext cx="437633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 cstate="print"/>
          <a:srcRect t="7858"/>
          <a:stretch>
            <a:fillRect/>
          </a:stretch>
        </p:blipFill>
        <p:spPr bwMode="auto">
          <a:xfrm>
            <a:off x="5292080" y="2780928"/>
            <a:ext cx="3384376" cy="253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7984" y="5719167"/>
            <a:ext cx="3672408" cy="87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5148064" y="2924944"/>
            <a:ext cx="0" cy="25922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174259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88640"/>
            <a:ext cx="593235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268760"/>
            <a:ext cx="2232248" cy="53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916831"/>
            <a:ext cx="7776864" cy="92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2924944"/>
            <a:ext cx="5688632" cy="2755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2708920"/>
            <a:ext cx="1800200" cy="3073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5733256"/>
            <a:ext cx="388843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6372200" y="3068960"/>
            <a:ext cx="0" cy="25922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6241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21933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0751" y="260648"/>
            <a:ext cx="612968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1772816"/>
            <a:ext cx="4752528" cy="3539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1916832"/>
            <a:ext cx="335606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5364088" y="2204864"/>
            <a:ext cx="0" cy="25922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3768" y="5157192"/>
            <a:ext cx="579609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 cstate="print"/>
          <a:srcRect l="6437" t="80488" r="76398"/>
          <a:stretch>
            <a:fillRect/>
          </a:stretch>
        </p:blipFill>
        <p:spPr bwMode="auto">
          <a:xfrm>
            <a:off x="7740352" y="5445224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27166"/>
          <a:stretch>
            <a:fillRect/>
          </a:stretch>
        </p:blipFill>
        <p:spPr bwMode="auto">
          <a:xfrm>
            <a:off x="755576" y="764704"/>
            <a:ext cx="770607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196" y="1340768"/>
            <a:ext cx="750620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39552" y="908720"/>
            <a:ext cx="323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B. Hitung Integral di bawah ini :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 </a:t>
            </a:r>
            <a:r>
              <a:rPr lang="en-US" dirty="0" err="1" smtClean="0"/>
              <a:t>Rangkap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316497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80920" cy="585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332656"/>
            <a:ext cx="8359953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5993"/>
            <a:ext cx="7776864" cy="63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6957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704856" cy="623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23118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60648"/>
            <a:ext cx="5472608" cy="186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988840"/>
            <a:ext cx="2304256" cy="779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2348880"/>
            <a:ext cx="5472608" cy="370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08912" cy="419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7" y="4293098"/>
            <a:ext cx="3456383" cy="1159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18</Words>
  <Application>Microsoft Office PowerPoint</Application>
  <PresentationFormat>On-screen Show (4:3)</PresentationFormat>
  <Paragraphs>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Integral Rangkap/Lipat Dua</vt:lpstr>
      <vt:lpstr>Integral Rangkap Dua</vt:lpstr>
      <vt:lpstr>Slide 3</vt:lpstr>
      <vt:lpstr>Slide 4</vt:lpstr>
      <vt:lpstr>Slide 5</vt:lpstr>
      <vt:lpstr>Slide 6</vt:lpstr>
      <vt:lpstr>Slide 7</vt:lpstr>
      <vt:lpstr>Slide 8</vt:lpstr>
      <vt:lpstr>Slide 9</vt:lpstr>
      <vt:lpstr>Integral Rangkap/Lipat</vt:lpstr>
      <vt:lpstr>Slide 11</vt:lpstr>
      <vt:lpstr>Slide 12</vt:lpstr>
      <vt:lpstr>Slide 13</vt:lpstr>
      <vt:lpstr>Slide 14</vt:lpstr>
      <vt:lpstr>TUGAS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Integral Rangkap/Lipat Dua</dc:title>
  <dc:creator>Fujitsu</dc:creator>
  <cp:lastModifiedBy>Fujitsu</cp:lastModifiedBy>
  <cp:revision>10</cp:revision>
  <dcterms:created xsi:type="dcterms:W3CDTF">2019-06-27T05:48:44Z</dcterms:created>
  <dcterms:modified xsi:type="dcterms:W3CDTF">2020-06-26T02:03:08Z</dcterms:modified>
</cp:coreProperties>
</file>