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7D8B-2FAE-449A-A683-A98DB1F6F0C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D0E7-161C-479C-BCA3-F66C83E0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Analysis on Popular Literature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5786"/>
            <a:ext cx="9144000" cy="605307"/>
          </a:xfrm>
        </p:spPr>
        <p:txBody>
          <a:bodyPr/>
          <a:lstStyle/>
          <a:p>
            <a:r>
              <a:rPr lang="en-US" dirty="0" smtClean="0"/>
              <a:t>Twilight Novel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67141" cy="4351338"/>
          </a:xfrm>
          <a:ln w="28575">
            <a:solidFill>
              <a:schemeClr val="tx1"/>
            </a:solidFill>
            <a:prstDash val="sysDash"/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Published from 2005-2008</a:t>
            </a:r>
          </a:p>
          <a:p>
            <a:pPr algn="just"/>
            <a:r>
              <a:rPr lang="en-US" dirty="0"/>
              <a:t>S</a:t>
            </a:r>
            <a:r>
              <a:rPr lang="en-US" dirty="0" smtClean="0"/>
              <a:t>old </a:t>
            </a:r>
            <a:r>
              <a:rPr lang="en-US" dirty="0"/>
              <a:t>over 120 million copies worldwide </a:t>
            </a:r>
            <a:endParaRPr lang="en-US" dirty="0" smtClean="0"/>
          </a:p>
          <a:p>
            <a:pPr algn="just"/>
            <a:r>
              <a:rPr lang="en-US" dirty="0" smtClean="0"/>
              <a:t>38 </a:t>
            </a:r>
            <a:r>
              <a:rPr lang="en-US" dirty="0"/>
              <a:t>different </a:t>
            </a:r>
            <a:r>
              <a:rPr lang="en-US" dirty="0" smtClean="0"/>
              <a:t>languages translation </a:t>
            </a:r>
            <a:r>
              <a:rPr lang="en-US" dirty="0"/>
              <a:t>around the globe</a:t>
            </a:r>
            <a:r>
              <a:rPr lang="en-US" dirty="0" smtClean="0"/>
              <a:t>.</a:t>
            </a:r>
            <a:r>
              <a:rPr lang="en-US" baseline="30000" dirty="0" smtClean="0"/>
              <a:t>[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smtClean="0"/>
              <a:t>Over </a:t>
            </a:r>
            <a:r>
              <a:rPr lang="en-US" dirty="0"/>
              <a:t>235 weeks on the </a:t>
            </a:r>
            <a:r>
              <a:rPr lang="en-US" i="1" dirty="0"/>
              <a:t>New York Times</a:t>
            </a:r>
            <a:r>
              <a:rPr lang="en-US" dirty="0"/>
              <a:t> Best Seller </a:t>
            </a:r>
            <a:r>
              <a:rPr lang="en-US" dirty="0" smtClean="0"/>
              <a:t>list</a:t>
            </a:r>
            <a:r>
              <a:rPr lang="en-US" dirty="0"/>
              <a:t> for Children's Series Books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The four </a:t>
            </a:r>
            <a:r>
              <a:rPr lang="en-US" i="1" dirty="0" smtClean="0"/>
              <a:t>Twilight</a:t>
            </a:r>
            <a:r>
              <a:rPr lang="en-US" dirty="0" smtClean="0"/>
              <a:t> books have consecutively set records as the biggest selling novels of 2008 on the USA Today Best-Selling Books list 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49" y="365126"/>
            <a:ext cx="4354351" cy="6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08" y="2693618"/>
            <a:ext cx="4467896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igh Tower Text" panose="02040502050506030303" pitchFamily="18" charset="0"/>
              </a:rPr>
              <a:t>          Why</a:t>
            </a:r>
            <a:endParaRPr lang="en-US" sz="5400" b="1" dirty="0">
              <a:latin typeface="High Tower Text" panose="020405020505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6" y="879319"/>
            <a:ext cx="2705234" cy="49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3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21" y="2454677"/>
            <a:ext cx="3857223" cy="37491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colorTemperature colorTemp="6320"/>
                    </a14:imgEffect>
                    <a14:imgEffect>
                      <a14:saturation sat="70000"/>
                    </a14:imgEffect>
                    <a14:imgEffect>
                      <a14:brightnessContrast bright="-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6" y="2454677"/>
            <a:ext cx="5430456" cy="36203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3826412" y="1986346"/>
            <a:ext cx="2039816" cy="938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Vampire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0492" y="1985525"/>
            <a:ext cx="2039816" cy="938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Love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736727" y="2208628"/>
            <a:ext cx="3976468" cy="3851378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perfect figure of vampire</a:t>
            </a:r>
          </a:p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913120" y="2208628"/>
            <a:ext cx="3976468" cy="3851378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beautiful, weak, lovely girl</a:t>
            </a:r>
          </a:p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886265"/>
            <a:ext cx="11983113" cy="52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8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295">
            <a:off x="1681699" y="2946082"/>
            <a:ext cx="4265590" cy="284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874">
            <a:off x="7019777" y="2557145"/>
            <a:ext cx="3621600" cy="3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" y="1859500"/>
            <a:ext cx="4437185" cy="2773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10" y="2886106"/>
            <a:ext cx="5155278" cy="2903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26" y="4018075"/>
            <a:ext cx="4907244" cy="2599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164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32" y="133325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Convention?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Invention?</a:t>
            </a:r>
            <a:endParaRPr lang="en-US" sz="6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7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50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High Tower Text</vt:lpstr>
      <vt:lpstr>Kristen ITC</vt:lpstr>
      <vt:lpstr>Office Theme</vt:lpstr>
      <vt:lpstr>Analysis on Popular Literature</vt:lpstr>
      <vt:lpstr>The Popularity</vt:lpstr>
      <vt:lpstr>          Why</vt:lpstr>
      <vt:lpstr>Theme</vt:lpstr>
      <vt:lpstr>Character</vt:lpstr>
      <vt:lpstr>PowerPoint Presentation</vt:lpstr>
      <vt:lpstr>Plot</vt:lpstr>
      <vt:lpstr>Setting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Case of Popular Literature</dc:title>
  <dc:creator>HP</dc:creator>
  <cp:lastModifiedBy>HP</cp:lastModifiedBy>
  <cp:revision>11</cp:revision>
  <dcterms:created xsi:type="dcterms:W3CDTF">2020-06-27T01:28:40Z</dcterms:created>
  <dcterms:modified xsi:type="dcterms:W3CDTF">2020-06-27T03:11:26Z</dcterms:modified>
</cp:coreProperties>
</file>