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a3eb157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a3eb157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a3eb1579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a3eb1579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a3eb1579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a3eb1579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311700" y="488625"/>
            <a:ext cx="8520600" cy="14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Pertemuan 11 (PRIKOM):</a:t>
            </a:r>
            <a:endParaRPr sz="3000"/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Konteks Komunikasi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108825"/>
            <a:ext cx="8520600" cy="15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Dosen 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Rismawaty,M.Si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Konteks Komunikasi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Malcolm Gladwell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“ Esensi kekuatan konteks (the Essence of the Power of context) terletak pada bagaimana cara setiap orang mengelola sense ketika dia dipengaruhi oleh dan hasil dari pengaruh lingkungan diluar dia.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Konteks dapat digunakan untuk menerangkan bagaimana manusia bersama sama “menenun” kehidupan mereka melalui suatu interaksi dan komunikasi sosial bersama di dalam dan dengan lingkungannya.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Konteks Komunikasi :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Interpersonal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Antarpribadi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Kelompok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Organisasi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Massa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Antar Budaya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Komunikasi antarbudaya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(akan dijelaskan melalui perkuliahan by zoom dan sumber buku kepribadian &amp;komunikasi)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Selamat belajar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Salam sehat selalu dan tetap semangat…….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Wassalam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