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7A53A-93AA-41DF-8A4F-623F0AF95C56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A1F80-8615-4945-87AC-53D3D8332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4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93D10812-3554-4A87-9D14-11D68C8EF421}" type="datetime1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6584FB-3099-47F0-889F-49DD65B6E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8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B822C-5756-468B-927F-A72623C201AB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462B3-4340-432D-AFEF-2ABCEF836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4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F1AC-54DC-4EBE-807D-FFD01A17512A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3078-A674-428C-AD27-65D622252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9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AD1BD-82E3-4451-9E56-02A132F0DAF3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7D23-3692-4665-BF86-FAA707FA0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3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F67BF-3417-48BD-BF7E-531E14536551}" type="datetime1">
              <a:rPr lang="en-US" smtClean="0"/>
              <a:t>6/30/2020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3963-A401-4D22-A70D-F699310EC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91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22EC-1BAA-4A2A-845F-DB7C3EE07E73}" type="datetime1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95A5-A306-498A-A844-0B0D6D57D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1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5A7F7-19CA-4551-8C73-6616B5AC36C5}" type="datetime1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95225C8-7072-4181-95C5-66A1D249E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35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76FA2-04B1-4E6C-9C1A-5554C7231354}" type="datetime1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139EF-F6C4-4DE6-BF24-64EDD80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7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BBED-F67B-4A16-9322-F8A06F7EBE12}" type="datetime1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544B-0026-4C45-B5FE-D3628AF39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9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DC7DE4F-3A0E-47A1-AF95-CFDB2AC9B27A}" type="datetime1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3155672-4A84-4491-90EA-C31A459DF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9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9A027637-F333-451E-9958-2DE4D2CAA925}" type="datetime1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65F9D489-7062-4722-AA63-F68F8466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0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3D14D1-AC29-47B5-A1B9-27B8B222760C}" type="datetime1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5C44F3-2966-4BC6-A6A3-38F6FE65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23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hf hdr="0"/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799"/>
            <a:ext cx="8062912" cy="10668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effectLst/>
              </a:rPr>
              <a:t>PROSES POLITIK PERUMUSAN PERATURAN PERUNDANG-UNDANGAN</a:t>
            </a:r>
            <a:endParaRPr lang="en-US" sz="36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743200"/>
            <a:ext cx="8062912" cy="2819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err="1" smtClean="0">
                <a:latin typeface="Bernard MT Condensed" pitchFamily="18" charset="0"/>
              </a:rPr>
              <a:t>Disampaikan</a:t>
            </a:r>
            <a:r>
              <a:rPr lang="en-US" sz="2800" dirty="0" smtClean="0">
                <a:latin typeface="Bernard MT Condensed" pitchFamily="18" charset="0"/>
              </a:rPr>
              <a:t> </a:t>
            </a:r>
            <a:r>
              <a:rPr lang="en-US" sz="2800" dirty="0" err="1" smtClean="0">
                <a:latin typeface="Bernard MT Condensed" pitchFamily="18" charset="0"/>
              </a:rPr>
              <a:t>pada</a:t>
            </a:r>
            <a:r>
              <a:rPr lang="en-US" sz="2800" dirty="0" smtClean="0">
                <a:latin typeface="Bernard MT Condensed" pitchFamily="18" charset="0"/>
              </a:rPr>
              <a:t> Mk </a:t>
            </a:r>
            <a:r>
              <a:rPr lang="en-US" sz="2800" dirty="0" err="1" smtClean="0">
                <a:latin typeface="Bernard MT Condensed" pitchFamily="18" charset="0"/>
              </a:rPr>
              <a:t>Proleg</a:t>
            </a:r>
            <a:endParaRPr lang="en-US" sz="2800" dirty="0" smtClean="0">
              <a:latin typeface="Bernard MT Condensed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err="1" smtClean="0">
                <a:latin typeface="Bernard MT Condensed" pitchFamily="18" charset="0"/>
              </a:rPr>
              <a:t>Pertemuan</a:t>
            </a:r>
            <a:r>
              <a:rPr lang="en-US" sz="2800" dirty="0" smtClean="0">
                <a:latin typeface="Bernard MT Condensed" pitchFamily="18" charset="0"/>
              </a:rPr>
              <a:t> 12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err="1" smtClean="0">
                <a:latin typeface="Bernard MT Condensed" pitchFamily="18" charset="0"/>
              </a:rPr>
              <a:t>Dosen</a:t>
            </a:r>
            <a:r>
              <a:rPr lang="en-US" sz="2800" dirty="0" smtClean="0">
                <a:latin typeface="Bernard MT Condensed" pitchFamily="18" charset="0"/>
              </a:rPr>
              <a:t> :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err="1" smtClean="0">
                <a:latin typeface="Bernard MT Condensed" pitchFamily="18" charset="0"/>
              </a:rPr>
              <a:t>Tatik</a:t>
            </a:r>
            <a:r>
              <a:rPr lang="en-US" sz="2800" dirty="0" smtClean="0">
                <a:latin typeface="Bernard MT Condensed" pitchFamily="18" charset="0"/>
              </a:rPr>
              <a:t> </a:t>
            </a:r>
            <a:r>
              <a:rPr lang="en-US" sz="2800" dirty="0" err="1" smtClean="0">
                <a:latin typeface="Bernard MT Condensed" pitchFamily="18" charset="0"/>
              </a:rPr>
              <a:t>Rohmawati</a:t>
            </a:r>
            <a:r>
              <a:rPr lang="en-US" sz="2800" dirty="0" smtClean="0">
                <a:latin typeface="Bernard MT Condensed" pitchFamily="18" charset="0"/>
              </a:rPr>
              <a:t>, S.IP.,</a:t>
            </a:r>
            <a:r>
              <a:rPr lang="en-US" sz="2800" dirty="0" err="1" smtClean="0">
                <a:latin typeface="Bernard MT Condensed" pitchFamily="18" charset="0"/>
              </a:rPr>
              <a:t>M.Si</a:t>
            </a:r>
            <a:r>
              <a:rPr lang="en-US" sz="2800" dirty="0" smtClean="0">
                <a:latin typeface="Bernard MT Condensed" pitchFamily="18" charset="0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5D730-50AC-41D7-8E30-B7C6892C8289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584FB-3099-47F0-889F-49DD65B6EB9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89906"/>
          </a:xfrm>
        </p:spPr>
        <p:txBody>
          <a:bodyPr>
            <a:noAutofit/>
          </a:bodyPr>
          <a:lstStyle/>
          <a:p>
            <a:pPr lvl="7" algn="ctr"/>
            <a:r>
              <a:rPr lang="id-ID" sz="2800" b="1" dirty="0" smtClean="0"/>
              <a:t>AKTOR-AKTOR DALAM </a:t>
            </a:r>
            <a:r>
              <a:rPr lang="en-US" sz="2800" b="1" dirty="0" smtClean="0"/>
              <a:t> P</a:t>
            </a:r>
            <a:r>
              <a:rPr lang="id-ID" sz="2800" b="1" dirty="0" smtClean="0"/>
              <a:t>ERUMUSAN </a:t>
            </a:r>
            <a:r>
              <a:rPr lang="en-US" sz="2800" b="1" dirty="0" smtClean="0"/>
              <a:t>P</a:t>
            </a:r>
            <a:r>
              <a:rPr lang="id-ID" sz="2800" b="1" dirty="0" smtClean="0"/>
              <a:t>ERATURAN </a:t>
            </a:r>
            <a:r>
              <a:rPr lang="en-US" sz="2800" b="1" dirty="0" smtClean="0"/>
              <a:t>P</a:t>
            </a:r>
            <a:r>
              <a:rPr lang="id-ID" sz="2800" b="1" dirty="0" smtClean="0"/>
              <a:t>ERUNDANG-UNDANGAN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581400"/>
          </a:xfrm>
        </p:spPr>
        <p:txBody>
          <a:bodyPr>
            <a:normAutofit/>
          </a:bodyPr>
          <a:lstStyle/>
          <a:p>
            <a:pPr marL="64008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  <a:p>
            <a:pPr marL="448056" indent="-384048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Parlemen</a:t>
            </a:r>
            <a:r>
              <a:rPr lang="en-US" dirty="0" smtClean="0"/>
              <a:t> (</a:t>
            </a:r>
            <a:r>
              <a:rPr lang="en-US" dirty="0" err="1" smtClean="0"/>
              <a:t>Legislatif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ED0A36-4008-4ABB-9F66-E1AA29FB5F98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F7D23-3692-4665-BF86-FAA707FA0D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077200" cy="1637506"/>
          </a:xfrm>
        </p:spPr>
        <p:txBody>
          <a:bodyPr>
            <a:normAutofit/>
          </a:bodyPr>
          <a:lstStyle/>
          <a:p>
            <a:pPr lvl="7"/>
            <a:r>
              <a:rPr lang="en-US" sz="2800" b="1" dirty="0" smtClean="0"/>
              <a:t>MAKNA PERUNDANG-UNDANGAN SEBAGAI PROSES POLITIK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64008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proses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aktor-aktor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proses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orang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205B00-ECE9-4A82-B5BE-F5E5622BBECA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F7D23-3692-4665-BF86-FAA707FA0D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875506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LANJUTAN</a:t>
            </a:r>
            <a:endParaRPr lang="en-US" sz="36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68775"/>
          </a:xfrm>
        </p:spPr>
        <p:txBody>
          <a:bodyPr/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 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tersirat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15 </a:t>
            </a:r>
            <a:r>
              <a:rPr lang="en-US" sz="2400" dirty="0" err="1"/>
              <a:t>ayat</a:t>
            </a:r>
            <a:r>
              <a:rPr lang="en-US" sz="2400" dirty="0"/>
              <a:t> (1) UU No.10 </a:t>
            </a:r>
            <a:r>
              <a:rPr lang="en-US" sz="2400" dirty="0" err="1"/>
              <a:t>Tahun</a:t>
            </a:r>
            <a:r>
              <a:rPr lang="en-US" sz="2400" dirty="0"/>
              <a:t> 2004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“</a:t>
            </a:r>
            <a:r>
              <a:rPr lang="en-US" sz="2400" dirty="0" err="1"/>
              <a:t>Perencanaan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undang-undang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Program </a:t>
            </a:r>
            <a:r>
              <a:rPr lang="en-US" sz="2400" dirty="0" err="1"/>
              <a:t>Legislasi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”. </a:t>
            </a:r>
            <a:r>
              <a:rPr lang="en-US" sz="2400" dirty="0" err="1"/>
              <a:t>Maksudnya</a:t>
            </a:r>
            <a:r>
              <a:rPr lang="en-US" sz="2400" dirty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agar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berencana</a:t>
            </a:r>
            <a:r>
              <a:rPr lang="en-US" sz="2400" dirty="0"/>
              <a:t>, </a:t>
            </a:r>
            <a:r>
              <a:rPr lang="en-US" sz="2400" dirty="0" err="1"/>
              <a:t>terpadu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sistematis</a:t>
            </a:r>
            <a:r>
              <a:rPr lang="en-US" sz="2400" dirty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792FE-AD3A-459A-9A95-80CC9784705D}" type="datetime1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F7D23-3692-4665-BF86-FAA707FA0D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LANJUTAN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505200"/>
          </a:xfrm>
        </p:spPr>
        <p:txBody>
          <a:bodyPr>
            <a:normAutofit/>
          </a:bodyPr>
          <a:lstStyle/>
          <a:p>
            <a:pPr marL="64008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yang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dasarnya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, </a:t>
            </a:r>
            <a:r>
              <a:rPr lang="en-US" sz="2400" dirty="0" err="1"/>
              <a:t>persiapan</a:t>
            </a:r>
            <a:r>
              <a:rPr lang="en-US" sz="2400" dirty="0"/>
              <a:t>,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, </a:t>
            </a:r>
            <a:r>
              <a:rPr lang="en-US" sz="2400" dirty="0" err="1"/>
              <a:t>perumusan</a:t>
            </a:r>
            <a:r>
              <a:rPr lang="en-US" sz="2400" dirty="0"/>
              <a:t>, </a:t>
            </a:r>
            <a:r>
              <a:rPr lang="en-US" sz="2400" dirty="0" err="1"/>
              <a:t>pembahasan</a:t>
            </a:r>
            <a:r>
              <a:rPr lang="en-US" sz="2400" dirty="0"/>
              <a:t>, </a:t>
            </a:r>
            <a:r>
              <a:rPr lang="en-US" sz="2400" dirty="0" err="1"/>
              <a:t>pengesahan</a:t>
            </a:r>
            <a:r>
              <a:rPr lang="en-US" sz="2400" dirty="0"/>
              <a:t>, </a:t>
            </a:r>
            <a:r>
              <a:rPr lang="en-US" sz="2400" dirty="0" err="1"/>
              <a:t>pengundangan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penyebarluasan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C86FD-1CCB-43FB-9569-87C1A451A815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F7D23-3692-4665-BF86-FAA707FA0D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239000" cy="1023939"/>
          </a:xfrm>
        </p:spPr>
        <p:txBody>
          <a:bodyPr>
            <a:normAutofit fontScale="90000"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TAHAP-TAHAP PERATURAN PERUNDANG-UNDANGAN</a:t>
            </a:r>
            <a:b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Berdasarkan</a:t>
            </a:r>
            <a: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UU </a:t>
            </a:r>
            <a:r>
              <a:rPr lang="en-US" sz="2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Nomor</a:t>
            </a:r>
            <a: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10 </a:t>
            </a:r>
            <a:r>
              <a:rPr lang="en-US" sz="2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Tahun</a:t>
            </a:r>
            <a: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2004)</a:t>
            </a:r>
            <a:b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en-US" sz="28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5800" y="2286000"/>
            <a:ext cx="7772400" cy="3352800"/>
          </a:xfrm>
        </p:spPr>
        <p:txBody>
          <a:bodyPr/>
          <a:lstStyle/>
          <a:p>
            <a:pPr lvl="0" algn="just"/>
            <a:r>
              <a:rPr lang="en-US" sz="2400" dirty="0" smtClean="0"/>
              <a:t>1. </a:t>
            </a:r>
            <a:r>
              <a:rPr lang="en-US" sz="2400" b="1" dirty="0" err="1" smtClean="0"/>
              <a:t>Tehnik</a:t>
            </a:r>
            <a:r>
              <a:rPr lang="en-US" sz="2400" b="1" dirty="0" smtClean="0"/>
              <a:t> </a:t>
            </a:r>
            <a:r>
              <a:rPr lang="en-US" sz="2400" b="1" dirty="0" err="1"/>
              <a:t>Persiapan</a:t>
            </a:r>
            <a:endParaRPr lang="en-US" sz="2400" b="1" dirty="0"/>
          </a:p>
          <a:p>
            <a:pPr algn="just"/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pengajuan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jenisnya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spesifikasi</a:t>
            </a:r>
            <a:r>
              <a:rPr lang="en-US" sz="2400" dirty="0"/>
              <a:t> </a:t>
            </a:r>
            <a:r>
              <a:rPr lang="en-US" sz="2400" dirty="0" err="1"/>
              <a:t>kewenangan</a:t>
            </a:r>
            <a:r>
              <a:rPr lang="en-US" sz="2400" dirty="0"/>
              <a:t> </a:t>
            </a:r>
            <a:r>
              <a:rPr lang="en-US" sz="2400" dirty="0" err="1"/>
              <a:t>legislasi</a:t>
            </a:r>
            <a:r>
              <a:rPr lang="en-US" sz="2400" dirty="0"/>
              <a:t> (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) yang </a:t>
            </a:r>
            <a:r>
              <a:rPr lang="en-US" sz="2400" dirty="0" err="1"/>
              <a:t>berbeda-beda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persatu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hirarki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/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FCD13B-1BF1-4CFA-84F1-71EB8B5F956B}" type="datetime1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F7D23-3692-4665-BF86-FAA707FA0D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LANJUTAN</a:t>
            </a:r>
            <a:endParaRPr lang="en-US" sz="36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/>
          </a:bodyPr>
          <a:lstStyle/>
          <a:p>
            <a:pPr marL="65087" lvl="0" indent="0" algn="just">
              <a:buNone/>
            </a:pPr>
            <a:r>
              <a:rPr lang="en-US" dirty="0" smtClean="0"/>
              <a:t>2.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penyusunan</a:t>
            </a:r>
            <a:endParaRPr lang="en-US" b="1" dirty="0"/>
          </a:p>
          <a:p>
            <a:pPr marL="65087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di </a:t>
            </a:r>
            <a:r>
              <a:rPr lang="en-US" dirty="0" err="1"/>
              <a:t>lampiran</a:t>
            </a:r>
            <a:r>
              <a:rPr lang="en-US" dirty="0"/>
              <a:t> UU No.10 </a:t>
            </a:r>
            <a:r>
              <a:rPr lang="en-US" dirty="0" err="1"/>
              <a:t>Tahun</a:t>
            </a:r>
            <a:r>
              <a:rPr lang="en-US" dirty="0"/>
              <a:t> 2004. Akan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lampiran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Daerah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.</a:t>
            </a:r>
          </a:p>
          <a:p>
            <a:pPr marL="64008" indent="0" algn="just"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2F184-1447-4347-82CD-C8CA599C3D0A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F7D23-3692-4665-BF86-FAA707FA0D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75506"/>
          </a:xfrm>
        </p:spPr>
        <p:txBody>
          <a:bodyPr>
            <a:norm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LANJUTAN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3962401"/>
          </a:xfrm>
        </p:spPr>
        <p:txBody>
          <a:bodyPr>
            <a:normAutofit/>
          </a:bodyPr>
          <a:lstStyle/>
          <a:p>
            <a:pPr marL="65087" lvl="0" indent="0" algn="just">
              <a:buNone/>
            </a:pPr>
            <a:r>
              <a:rPr lang="en-US" sz="2800" dirty="0" smtClean="0"/>
              <a:t>3. </a:t>
            </a:r>
            <a:r>
              <a:rPr lang="en-US" sz="2800" b="1" dirty="0" err="1" smtClean="0"/>
              <a:t>Tahap</a:t>
            </a:r>
            <a:r>
              <a:rPr lang="en-US" sz="2800" b="1" dirty="0" smtClean="0"/>
              <a:t> </a:t>
            </a:r>
            <a:r>
              <a:rPr lang="en-US" sz="2800" b="1" dirty="0" err="1"/>
              <a:t>Pengundangan</a:t>
            </a:r>
            <a:endParaRPr lang="en-US" sz="2800" b="1" dirty="0"/>
          </a:p>
          <a:p>
            <a:pPr marL="65087" indent="0" algn="just">
              <a:buNone/>
            </a:pPr>
            <a:r>
              <a:rPr lang="en-US" sz="2800" dirty="0" err="1"/>
              <a:t>Tahap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pengundangan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ikat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dilaksanakan</a:t>
            </a:r>
            <a:r>
              <a:rPr lang="en-US" sz="28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CE8EA-F40E-402A-8374-DC26416A5BC2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F7D23-3692-4665-BF86-FAA707FA0D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>
          <a:xfrm>
            <a:off x="685800" y="1882775"/>
            <a:ext cx="7543800" cy="1927225"/>
          </a:xfrm>
        </p:spPr>
        <p:txBody>
          <a:bodyPr/>
          <a:lstStyle/>
          <a:p>
            <a:pPr marL="63500" indent="0" algn="ctr">
              <a:buFont typeface="Wingdings 2" pitchFamily="18" charset="2"/>
              <a:buNone/>
            </a:pPr>
            <a:r>
              <a:rPr lang="en-US" sz="4800" dirty="0" err="1" smtClean="0"/>
              <a:t>Terima</a:t>
            </a:r>
            <a:r>
              <a:rPr lang="en-US" sz="4800" dirty="0" smtClean="0"/>
              <a:t> </a:t>
            </a:r>
            <a:r>
              <a:rPr lang="en-US" sz="4800" dirty="0" err="1" smtClean="0"/>
              <a:t>Kasih</a:t>
            </a:r>
            <a:endParaRPr lang="id-ID" sz="4800" dirty="0" smtClean="0"/>
          </a:p>
          <a:p>
            <a:pPr marL="63500" indent="0" algn="ctr">
              <a:buFont typeface="Wingdings 2" pitchFamily="18" charset="2"/>
              <a:buNone/>
            </a:pPr>
            <a:r>
              <a:rPr lang="id-ID" sz="4800" dirty="0" smtClean="0"/>
              <a:t>&amp;</a:t>
            </a:r>
          </a:p>
          <a:p>
            <a:pPr marL="63500" indent="0" algn="ctr">
              <a:buFont typeface="Wingdings 2" pitchFamily="18" charset="2"/>
              <a:buNone/>
            </a:pPr>
            <a:r>
              <a:rPr lang="id-ID" sz="4800" dirty="0" smtClean="0"/>
              <a:t>SEMOGA BERMANFAAT</a:t>
            </a:r>
          </a:p>
          <a:p>
            <a:pPr marL="63500" indent="0" algn="ctr">
              <a:buFont typeface="Wingdings 2" pitchFamily="18" charset="2"/>
              <a:buNone/>
            </a:pPr>
            <a:endParaRPr lang="en-US" sz="4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CB6AC-F8C7-41CB-A637-1D8F7B8B0133}" type="datetime1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Proleg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D544B-0026-4C45-B5FE-D3628AF399E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540</TotalTime>
  <Words>392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Bernard MT Condensed</vt:lpstr>
      <vt:lpstr>Calibri</vt:lpstr>
      <vt:lpstr>Century Gothic</vt:lpstr>
      <vt:lpstr>Verdana</vt:lpstr>
      <vt:lpstr>Wingdings 2</vt:lpstr>
      <vt:lpstr>Verve</vt:lpstr>
      <vt:lpstr>PROSES POLITIK PERUMUSAN PERATURAN PERUNDANG-UNDANGAN</vt:lpstr>
      <vt:lpstr>AKTOR-AKTOR DALAM  PERUMUSAN PERATURAN PERUNDANG-UNDANGAN</vt:lpstr>
      <vt:lpstr>MAKNA PERUNDANG-UNDANGAN SEBAGAI PROSES POLITIK</vt:lpstr>
      <vt:lpstr>LANJUTAN</vt:lpstr>
      <vt:lpstr>LANJUTAN</vt:lpstr>
      <vt:lpstr>TAHAP-TAHAP PERATURAN PERUNDANG-UNDANGAN (Berdasarkan UU Nomor 10 Tahun 2004) </vt:lpstr>
      <vt:lpstr>LANJUTAN</vt:lpstr>
      <vt:lpstr>LANJUTAN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Globalisasi Di Indonesia</dc:title>
  <dc:creator>USER</dc:creator>
  <cp:lastModifiedBy>Tatik Rohmawati</cp:lastModifiedBy>
  <cp:revision>19</cp:revision>
  <dcterms:created xsi:type="dcterms:W3CDTF">2017-05-09T05:30:58Z</dcterms:created>
  <dcterms:modified xsi:type="dcterms:W3CDTF">2020-06-29T20:24:55Z</dcterms:modified>
</cp:coreProperties>
</file>