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9435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07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013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01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02557A-7053-4340-A874-8AB926A8EDA1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5606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1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8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75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557A-7053-4340-A874-8AB926A8EDA1}" type="datetimeFigureOut">
              <a:rPr lang="en-US" smtClean="0"/>
              <a:t>6/29/2020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8080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073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BB02557A-7053-4340-A874-8AB926A8EDA1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90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BB02557A-7053-4340-A874-8AB926A8EDA1}" type="datetimeFigureOut">
              <a:rPr lang="en-US" smtClean="0"/>
              <a:pPr/>
              <a:t>6/29/2020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966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utami.dewi.widianti@email.unikom.ac.id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55DA1-9BAE-475C-8F1B-A1628C0FD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1414" y="1023867"/>
            <a:ext cx="4340180" cy="3349641"/>
          </a:xfrm>
        </p:spPr>
        <p:txBody>
          <a:bodyPr>
            <a:normAutofit fontScale="90000"/>
          </a:bodyPr>
          <a:lstStyle/>
          <a:p>
            <a:r>
              <a:rPr lang="en-US" sz="2200" b="1" dirty="0"/>
              <a:t>EVALUASI 4</a:t>
            </a:r>
            <a:br>
              <a:rPr lang="en-US" sz="2200" b="1" dirty="0"/>
            </a:br>
            <a:r>
              <a:rPr lang="en-US" sz="2200" b="1" dirty="0"/>
              <a:t>TEKNIK KOMPILASI </a:t>
            </a: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b="1" dirty="0"/>
            </a:br>
            <a:br>
              <a:rPr lang="en-US" sz="2200" dirty="0"/>
            </a:br>
            <a:r>
              <a:rPr lang="en-US" sz="1600" b="1" dirty="0"/>
              <a:t>KELAS TEKNIK KOMPILASI  </a:t>
            </a:r>
            <a:br>
              <a:rPr lang="en-US" sz="1600" dirty="0"/>
            </a:br>
            <a:r>
              <a:rPr lang="en-US" sz="1600" b="1" dirty="0"/>
              <a:t>DOSEN UTAMI DEWI WIDIANTI, </a:t>
            </a:r>
            <a:r>
              <a:rPr lang="en-US" sz="1600" b="1" dirty="0" err="1"/>
              <a:t>M.Kom</a:t>
            </a:r>
            <a:br>
              <a:rPr lang="en-US" sz="1600" dirty="0"/>
            </a:b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556B15-45B5-4B77-BE57-CE469D6885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Teknik </a:t>
            </a:r>
            <a:r>
              <a:rPr lang="en-US" dirty="0" err="1"/>
              <a:t>Informatika</a:t>
            </a:r>
            <a:endParaRPr lang="en-US" dirty="0"/>
          </a:p>
          <a:p>
            <a:r>
              <a:rPr lang="en-US" dirty="0" err="1"/>
              <a:t>Universitas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Indonesia</a:t>
            </a:r>
          </a:p>
        </p:txBody>
      </p:sp>
    </p:spTree>
    <p:extLst>
      <p:ext uri="{BB962C8B-B14F-4D97-AF65-F5344CB8AC3E}">
        <p14:creationId xmlns:p14="http://schemas.microsoft.com/office/powerpoint/2010/main" val="990832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9149-F0B5-4FA7-8760-7137ACACB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/>
              <a:t>Bahan</a:t>
            </a:r>
            <a:r>
              <a:rPr lang="en-US" sz="2400" b="1" dirty="0"/>
              <a:t> </a:t>
            </a:r>
            <a:r>
              <a:rPr lang="en-US" sz="2400" b="1" dirty="0" err="1"/>
              <a:t>Evaluasi</a:t>
            </a:r>
            <a:r>
              <a:rPr lang="en-US" sz="2400" b="1" dirty="0"/>
              <a:t> :</a:t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en-US" sz="2400" dirty="0" err="1"/>
              <a:t>Materi</a:t>
            </a:r>
            <a:r>
              <a:rPr lang="en-US" sz="2400" dirty="0"/>
              <a:t> 11 dan 12 ( After UTS)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E256B-6FAD-4464-B92F-6CB5226EEA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24260" y="2129061"/>
            <a:ext cx="9180012" cy="433613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000" b="1" dirty="0" err="1"/>
              <a:t>Soal</a:t>
            </a:r>
            <a:r>
              <a:rPr lang="en-US" sz="4000" b="1" dirty="0"/>
              <a:t>/ </a:t>
            </a:r>
            <a:r>
              <a:rPr lang="en-US" sz="4000" b="1" dirty="0" err="1"/>
              <a:t>Pertanyaan</a:t>
            </a:r>
            <a:endParaRPr lang="en-US" sz="4000" b="1" dirty="0"/>
          </a:p>
          <a:p>
            <a:pPr marL="742950" lvl="0" indent="-742950">
              <a:buFont typeface="+mj-lt"/>
              <a:buAutoNum type="arabicPeriod"/>
            </a:pPr>
            <a:r>
              <a:rPr lang="en-US" sz="3400" dirty="0" err="1"/>
              <a:t>Bandingkan</a:t>
            </a:r>
            <a:r>
              <a:rPr lang="en-US" sz="3400" dirty="0"/>
              <a:t> </a:t>
            </a:r>
            <a:r>
              <a:rPr lang="en-US" sz="3400" dirty="0" err="1"/>
              <a:t>keuntungan</a:t>
            </a:r>
            <a:r>
              <a:rPr lang="en-US" sz="3400" dirty="0"/>
              <a:t> dan </a:t>
            </a:r>
            <a:r>
              <a:rPr lang="en-US" sz="3400" dirty="0" err="1"/>
              <a:t>kerugian</a:t>
            </a:r>
            <a:r>
              <a:rPr lang="en-US" sz="3400" dirty="0"/>
              <a:t> </a:t>
            </a:r>
            <a:r>
              <a:rPr lang="en-US" sz="3400" dirty="0" err="1"/>
              <a:t>dari</a:t>
            </a:r>
            <a:r>
              <a:rPr lang="en-US" sz="3400" dirty="0"/>
              <a:t> </a:t>
            </a:r>
            <a:r>
              <a:rPr lang="en-US" sz="3400" i="1" dirty="0"/>
              <a:t>machine dependent vs machine independent optimization!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3400" dirty="0" err="1"/>
              <a:t>Lakukan</a:t>
            </a:r>
            <a:r>
              <a:rPr lang="en-US" sz="3400" dirty="0"/>
              <a:t> </a:t>
            </a:r>
            <a:r>
              <a:rPr lang="en-US" sz="3400" dirty="0" err="1"/>
              <a:t>optimisasi</a:t>
            </a:r>
            <a:r>
              <a:rPr lang="en-US" sz="3400" dirty="0"/>
              <a:t> </a:t>
            </a:r>
            <a:r>
              <a:rPr lang="en-US" sz="3400" dirty="0" err="1"/>
              <a:t>Lokal</a:t>
            </a:r>
            <a:r>
              <a:rPr lang="en-US" sz="3400" dirty="0"/>
              <a:t> yang </a:t>
            </a:r>
            <a:r>
              <a:rPr lang="en-US" sz="3400" dirty="0" err="1"/>
              <a:t>diperlukan</a:t>
            </a:r>
            <a:r>
              <a:rPr lang="en-US" sz="3400" dirty="0"/>
              <a:t> pada </a:t>
            </a:r>
            <a:r>
              <a:rPr lang="en-US" sz="3400" dirty="0" err="1"/>
              <a:t>potongan</a:t>
            </a:r>
            <a:r>
              <a:rPr lang="en-US" sz="3400" dirty="0"/>
              <a:t> program </a:t>
            </a:r>
            <a:r>
              <a:rPr lang="en-US" sz="3400" dirty="0" err="1"/>
              <a:t>berikut</a:t>
            </a:r>
            <a:r>
              <a:rPr lang="en-US" sz="3400" dirty="0"/>
              <a:t>, dan </a:t>
            </a:r>
            <a:r>
              <a:rPr lang="en-US" sz="3400" dirty="0" err="1"/>
              <a:t>jelaskan</a:t>
            </a:r>
            <a:r>
              <a:rPr lang="en-US" sz="3400" dirty="0"/>
              <a:t> </a:t>
            </a:r>
            <a:r>
              <a:rPr lang="en-US" sz="3400" dirty="0" err="1"/>
              <a:t>optimisasi</a:t>
            </a:r>
            <a:r>
              <a:rPr lang="en-US" sz="3400" dirty="0"/>
              <a:t> </a:t>
            </a:r>
            <a:r>
              <a:rPr lang="en-US" sz="3400" dirty="0" err="1"/>
              <a:t>apa</a:t>
            </a:r>
            <a:r>
              <a:rPr lang="en-US" sz="3400" dirty="0"/>
              <a:t> </a:t>
            </a:r>
            <a:r>
              <a:rPr lang="en-US" sz="3400" dirty="0" err="1"/>
              <a:t>saja</a:t>
            </a:r>
            <a:r>
              <a:rPr lang="en-US" sz="3400" dirty="0"/>
              <a:t> yang </a:t>
            </a:r>
            <a:r>
              <a:rPr lang="en-US" sz="3400" dirty="0" err="1"/>
              <a:t>diterapkan</a:t>
            </a:r>
            <a:r>
              <a:rPr lang="en-US" sz="3400" dirty="0"/>
              <a:t>:</a:t>
            </a:r>
          </a:p>
          <a:p>
            <a:pPr marL="0" indent="0">
              <a:buNone/>
            </a:pPr>
            <a:r>
              <a:rPr lang="en-US" sz="3400" i="1" dirty="0"/>
              <a:t> </a:t>
            </a:r>
            <a:endParaRPr lang="en-US" sz="3400" dirty="0"/>
          </a:p>
          <a:p>
            <a:pPr marL="0" indent="0">
              <a:buNone/>
            </a:pPr>
            <a:r>
              <a:rPr lang="en-US" sz="2800" b="1" dirty="0"/>
              <a:t>A := B + 10 * 4;</a:t>
            </a:r>
          </a:p>
          <a:p>
            <a:pPr marL="0" indent="0">
              <a:buNone/>
            </a:pPr>
            <a:r>
              <a:rPr lang="en-US" sz="2800" b="1" dirty="0"/>
              <a:t>C := B +D;</a:t>
            </a:r>
          </a:p>
          <a:p>
            <a:pPr marL="0" indent="0">
              <a:buNone/>
            </a:pPr>
            <a:r>
              <a:rPr lang="en-US" sz="2800" b="1" dirty="0"/>
              <a:t>F := B +D-G;</a:t>
            </a:r>
          </a:p>
          <a:p>
            <a:pPr marL="0" indent="0">
              <a:buNone/>
            </a:pPr>
            <a:r>
              <a:rPr lang="en-US" sz="2800" b="1" dirty="0"/>
              <a:t>FOR I := 1 TO 100 DO</a:t>
            </a:r>
          </a:p>
          <a:p>
            <a:pPr marL="0" indent="0">
              <a:buNone/>
            </a:pPr>
            <a:r>
              <a:rPr lang="en-US" sz="2800" b="1" dirty="0"/>
              <a:t>BEGIN</a:t>
            </a:r>
          </a:p>
          <a:p>
            <a:pPr marL="0" indent="0">
              <a:buNone/>
            </a:pPr>
            <a:r>
              <a:rPr lang="en-US" sz="2800" b="1" dirty="0"/>
              <a:t>   X := X +I;</a:t>
            </a:r>
          </a:p>
          <a:p>
            <a:pPr marL="0" indent="0">
              <a:buNone/>
            </a:pPr>
            <a:r>
              <a:rPr lang="en-US" sz="2800" b="1" dirty="0"/>
              <a:t>   A := A + X;</a:t>
            </a:r>
          </a:p>
          <a:p>
            <a:pPr marL="0" indent="0">
              <a:buNone/>
            </a:pPr>
            <a:r>
              <a:rPr lang="en-US" sz="2800" b="1" dirty="0"/>
              <a:t>   B := 7;</a:t>
            </a:r>
          </a:p>
          <a:p>
            <a:pPr marL="0" indent="0">
              <a:buNone/>
            </a:pPr>
            <a:r>
              <a:rPr lang="en-US" sz="2800" b="1" dirty="0"/>
              <a:t>END;</a:t>
            </a:r>
            <a:endParaRPr lang="en-US" sz="2800" b="1" i="1" dirty="0"/>
          </a:p>
          <a:p>
            <a:pPr marL="457200" lvl="0" indent="-457200"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38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56AD650-8703-4D5A-9511-86D0EB1428F8}"/>
              </a:ext>
            </a:extLst>
          </p:cNvPr>
          <p:cNvSpPr/>
          <p:nvPr/>
        </p:nvSpPr>
        <p:spPr>
          <a:xfrm>
            <a:off x="2932090" y="985964"/>
            <a:ext cx="6096000" cy="34165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Bisakah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kita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melakukan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optimisasi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b="1" i="1" dirty="0">
                <a:ea typeface="Calibri" panose="020F0502020204030204" pitchFamily="34" charset="0"/>
                <a:cs typeface="Times New Roman" panose="02020603050405020304" pitchFamily="18" charset="0"/>
              </a:rPr>
              <a:t>frequency reduction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 pada loop </a:t>
            </a:r>
            <a:r>
              <a:rPr lang="en-US" sz="1600" dirty="0" err="1">
                <a:ea typeface="Calibri" panose="020F0502020204030204" pitchFamily="34" charset="0"/>
                <a:cs typeface="Times New Roman" panose="02020603050405020304" pitchFamily="18" charset="0"/>
              </a:rPr>
              <a:t>berikut</a:t>
            </a: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10. FOR I := 1 TO 10 DO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20.      A := I + 1;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30.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en-US" sz="1600" dirty="0" err="1"/>
              <a:t>Apa</a:t>
            </a:r>
            <a:r>
              <a:rPr lang="en-US" sz="1600" dirty="0"/>
              <a:t> </a:t>
            </a:r>
            <a:r>
              <a:rPr lang="en-US" sz="1600" dirty="0" err="1"/>
              <a:t>kegunaan</a:t>
            </a:r>
            <a:r>
              <a:rPr lang="en-US" sz="1600" dirty="0"/>
              <a:t> </a:t>
            </a:r>
            <a:r>
              <a:rPr lang="en-US" sz="1600" dirty="0" err="1"/>
              <a:t>tabel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?</a:t>
            </a:r>
          </a:p>
          <a:p>
            <a:pPr marL="8001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 startAt="4"/>
            </a:pPr>
            <a:r>
              <a:rPr lang="en-US" sz="1600" dirty="0" err="1"/>
              <a:t>Sebutkan</a:t>
            </a:r>
            <a:r>
              <a:rPr lang="en-US" sz="1600" dirty="0"/>
              <a:t> </a:t>
            </a:r>
            <a:r>
              <a:rPr lang="en-US" sz="1600" dirty="0" err="1"/>
              <a:t>contoh</a:t>
            </a:r>
            <a:r>
              <a:rPr lang="en-US" sz="1600" dirty="0"/>
              <a:t> </a:t>
            </a:r>
            <a:r>
              <a:rPr lang="en-US" sz="1600" dirty="0" err="1"/>
              <a:t>jenis</a:t>
            </a:r>
            <a:r>
              <a:rPr lang="en-US" sz="1600" dirty="0"/>
              <a:t>/</a:t>
            </a:r>
            <a:r>
              <a:rPr lang="en-US" sz="1600" dirty="0" err="1"/>
              <a:t>nama</a:t>
            </a:r>
            <a:r>
              <a:rPr lang="en-US" sz="1600" dirty="0"/>
              <a:t> table </a:t>
            </a:r>
            <a:r>
              <a:rPr lang="en-US" sz="1600" dirty="0" err="1"/>
              <a:t>informasi</a:t>
            </a:r>
            <a:r>
              <a:rPr lang="en-US" sz="1600" dirty="0"/>
              <a:t>!</a:t>
            </a:r>
          </a:p>
          <a:p>
            <a:r>
              <a:rPr lang="en-US" sz="1600" dirty="0"/>
              <a:t> 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608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AE8E3E-B761-4BC6-9C81-6ACC52E46E33}"/>
              </a:ext>
            </a:extLst>
          </p:cNvPr>
          <p:cNvSpPr/>
          <p:nvPr/>
        </p:nvSpPr>
        <p:spPr>
          <a:xfrm>
            <a:off x="3541691" y="1493949"/>
            <a:ext cx="725080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/>
              <a:t>Petunjuk</a:t>
            </a:r>
            <a:r>
              <a:rPr lang="en-US" b="1" dirty="0"/>
              <a:t> </a:t>
            </a:r>
            <a:r>
              <a:rPr lang="en-US" b="1" dirty="0" err="1"/>
              <a:t>Pengerjaan</a:t>
            </a:r>
            <a:r>
              <a:rPr lang="en-US" b="1" dirty="0"/>
              <a:t>:</a:t>
            </a:r>
          </a:p>
          <a:p>
            <a:endParaRPr lang="en-US" dirty="0"/>
          </a:p>
          <a:p>
            <a:pPr lvl="0"/>
            <a:r>
              <a:rPr lang="en-US" dirty="0"/>
              <a:t>Hasil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, scan dan </a:t>
            </a:r>
            <a:r>
              <a:rPr lang="en-US" dirty="0" err="1"/>
              <a:t>buat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format PDF</a:t>
            </a:r>
          </a:p>
          <a:p>
            <a:pPr lvl="0"/>
            <a:r>
              <a:rPr lang="en-US" dirty="0" err="1"/>
              <a:t>Kirim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email </a:t>
            </a:r>
            <a:r>
              <a:rPr lang="en-US" u="sng" dirty="0">
                <a:hlinkClick r:id="rId2"/>
              </a:rPr>
              <a:t>utami.dewi.widianti@email.unikom.ac.id</a:t>
            </a:r>
            <a:endParaRPr lang="en-US" u="sng" dirty="0"/>
          </a:p>
          <a:p>
            <a:pPr lvl="0"/>
            <a:endParaRPr lang="en-US" dirty="0"/>
          </a:p>
          <a:p>
            <a:pPr lvl="0"/>
            <a:r>
              <a:rPr lang="en-US" b="1" dirty="0"/>
              <a:t>Format Nama File&amp; email yang </a:t>
            </a:r>
            <a:r>
              <a:rPr lang="en-US" b="1" dirty="0" err="1"/>
              <a:t>dikirimkan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:</a:t>
            </a:r>
          </a:p>
          <a:p>
            <a:r>
              <a:rPr lang="en-US" b="1" dirty="0"/>
              <a:t>Subject: </a:t>
            </a:r>
            <a:r>
              <a:rPr lang="en-US" b="1" dirty="0" err="1"/>
              <a:t>Evaluasi</a:t>
            </a:r>
            <a:r>
              <a:rPr lang="en-US" b="1" dirty="0"/>
              <a:t> 3 (IF1)-</a:t>
            </a:r>
            <a:r>
              <a:rPr lang="en-US" b="1" dirty="0" err="1"/>
              <a:t>Tekom</a:t>
            </a:r>
            <a:r>
              <a:rPr lang="en-US" b="1" dirty="0"/>
              <a:t>  (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kelas</a:t>
            </a:r>
            <a:r>
              <a:rPr lang="en-US" b="1" dirty="0"/>
              <a:t> </a:t>
            </a:r>
            <a:r>
              <a:rPr lang="en-US" b="1" dirty="0" err="1"/>
              <a:t>masing-masing</a:t>
            </a:r>
            <a:r>
              <a:rPr lang="en-US" b="1" dirty="0"/>
              <a:t>)</a:t>
            </a:r>
          </a:p>
          <a:p>
            <a:r>
              <a:rPr lang="en-US" b="1" dirty="0"/>
              <a:t>Nama File PDF: </a:t>
            </a:r>
            <a:r>
              <a:rPr lang="en-US" b="1" dirty="0" err="1"/>
              <a:t>Nim_Nama</a:t>
            </a:r>
            <a:r>
              <a:rPr lang="en-US" b="1" dirty="0"/>
              <a:t> </a:t>
            </a:r>
            <a:r>
              <a:rPr lang="en-US" b="1" dirty="0" err="1"/>
              <a:t>Mahasiswa</a:t>
            </a:r>
            <a:endParaRPr lang="en-US" b="1" dirty="0"/>
          </a:p>
          <a:p>
            <a:pPr lvl="0"/>
            <a:r>
              <a:rPr lang="en-US" dirty="0"/>
              <a:t>Hasil </a:t>
            </a:r>
            <a:r>
              <a:rPr lang="en-US" dirty="0" err="1"/>
              <a:t>pengerjaan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paling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b="1" dirty="0" err="1"/>
              <a:t>hari</a:t>
            </a:r>
            <a:r>
              <a:rPr lang="en-US" b="1" dirty="0"/>
              <a:t> </a:t>
            </a:r>
            <a:r>
              <a:rPr lang="en-US" b="1" dirty="0" err="1"/>
              <a:t>senin</a:t>
            </a:r>
            <a:r>
              <a:rPr lang="en-US" b="1" dirty="0"/>
              <a:t> </a:t>
            </a:r>
            <a:r>
              <a:rPr lang="en-US" b="1" dirty="0" err="1"/>
              <a:t>tgl</a:t>
            </a:r>
            <a:r>
              <a:rPr lang="en-US" b="1" dirty="0"/>
              <a:t>, 6 July 2020 pkl.09.00</a:t>
            </a:r>
          </a:p>
        </p:txBody>
      </p:sp>
    </p:spTree>
    <p:extLst>
      <p:ext uri="{BB962C8B-B14F-4D97-AF65-F5344CB8AC3E}">
        <p14:creationId xmlns:p14="http://schemas.microsoft.com/office/powerpoint/2010/main" val="1666563132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62</TotalTime>
  <Words>164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Century Schoolbook</vt:lpstr>
      <vt:lpstr>Corbel</vt:lpstr>
      <vt:lpstr>Times New Roman</vt:lpstr>
      <vt:lpstr>Feathered</vt:lpstr>
      <vt:lpstr>EVALUASI 4 TEKNIK KOMPILASI      KELAS TEKNIK KOMPILASI   DOSEN UTAMI DEWI WIDIANTI, M.Kom  </vt:lpstr>
      <vt:lpstr>Bahan Evaluasi :  Materi 11 dan 12 ( After UTS)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EVALUASI 2 TEKNIK KOMPILASI      KELAS TEKNIK KOMPILASI   DOSEN UTAMI DEWI WIDIANTI, M.Kom</dc:title>
  <dc:creator>Rendi Resmawandi</dc:creator>
  <cp:lastModifiedBy>Rendi Resmawandi</cp:lastModifiedBy>
  <cp:revision>8</cp:revision>
  <dcterms:created xsi:type="dcterms:W3CDTF">2020-04-08T23:23:54Z</dcterms:created>
  <dcterms:modified xsi:type="dcterms:W3CDTF">2020-06-29T01:49:36Z</dcterms:modified>
</cp:coreProperties>
</file>