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9979-05F5-4FC0-8F19-C895D7DC0583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CBB0-6B86-425C-8AA4-26F73AD0E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9979-05F5-4FC0-8F19-C895D7DC0583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CBB0-6B86-425C-8AA4-26F73AD0E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9979-05F5-4FC0-8F19-C895D7DC0583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CBB0-6B86-425C-8AA4-26F73AD0E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9979-05F5-4FC0-8F19-C895D7DC0583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CBB0-6B86-425C-8AA4-26F73AD0E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9979-05F5-4FC0-8F19-C895D7DC0583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CBB0-6B86-425C-8AA4-26F73AD0E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9979-05F5-4FC0-8F19-C895D7DC0583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CBB0-6B86-425C-8AA4-26F73AD0E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9979-05F5-4FC0-8F19-C895D7DC0583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CBB0-6B86-425C-8AA4-26F73AD0E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9979-05F5-4FC0-8F19-C895D7DC0583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CBB0-6B86-425C-8AA4-26F73AD0E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9979-05F5-4FC0-8F19-C895D7DC0583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CBB0-6B86-425C-8AA4-26F73AD0E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9979-05F5-4FC0-8F19-C895D7DC0583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CBB0-6B86-425C-8AA4-26F73AD0E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9979-05F5-4FC0-8F19-C895D7DC0583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CBB0-6B86-425C-8AA4-26F73AD0E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99979-05F5-4FC0-8F19-C895D7DC0583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6CBB0-6B86-425C-8AA4-26F73AD0E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828799"/>
          </a:xfrm>
        </p:spPr>
        <p:txBody>
          <a:bodyPr/>
          <a:lstStyle/>
          <a:p>
            <a:r>
              <a:rPr lang="en-US" dirty="0" err="1" smtClean="0"/>
              <a:t>Bab</a:t>
            </a:r>
            <a:r>
              <a:rPr lang="en-US" dirty="0" smtClean="0"/>
              <a:t> 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1905000"/>
            <a:ext cx="6400800" cy="1371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SDM, </a:t>
            </a:r>
            <a:r>
              <a:rPr lang="en-US" dirty="0" err="1" smtClean="0">
                <a:solidFill>
                  <a:schemeClr val="tx1"/>
                </a:solidFill>
              </a:rPr>
              <a:t>Desain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Pekerjaan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Pengukuran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Kinerja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3000" b="-4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Metode</a:t>
            </a:r>
            <a:r>
              <a:rPr lang="en-US" b="1" dirty="0" smtClean="0"/>
              <a:t> </a:t>
            </a:r>
            <a:r>
              <a:rPr lang="en-US" b="1" dirty="0" err="1" smtClean="0"/>
              <a:t>Analisis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yang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berguna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kantor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pula </a:t>
            </a:r>
            <a:r>
              <a:rPr lang="en-US" dirty="0" err="1" smtClean="0"/>
              <a:t>pabrik.Teknik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menganalisis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Pergerakan</a:t>
            </a:r>
            <a:r>
              <a:rPr lang="en-US" dirty="0" smtClean="0"/>
              <a:t> </a:t>
            </a:r>
            <a:r>
              <a:rPr lang="en-US" dirty="0" err="1" smtClean="0"/>
              <a:t>invidual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material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kru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Pergerakan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(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lengan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Visual </a:t>
            </a:r>
            <a:r>
              <a:rPr lang="en-US" b="1" dirty="0" err="1" smtClean="0"/>
              <a:t>Tempat</a:t>
            </a:r>
            <a:r>
              <a:rPr lang="en-US" b="1" dirty="0" smtClean="0"/>
              <a:t> </a:t>
            </a:r>
            <a:r>
              <a:rPr lang="en-US" b="1" dirty="0" err="1" smtClean="0"/>
              <a:t>Kerja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visual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mengkomunikasikan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Visual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menghilangkan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tambah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standar,permasalahan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keabnormalan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visual</a:t>
            </a:r>
          </a:p>
          <a:p>
            <a:pPr>
              <a:buNone/>
            </a:pPr>
            <a:r>
              <a:rPr lang="en-US" dirty="0" smtClean="0"/>
              <a:t>		Visual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supervisi</a:t>
            </a:r>
            <a:r>
              <a:rPr lang="en-US" dirty="0" smtClean="0"/>
              <a:t> yang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standar,melihat</a:t>
            </a:r>
            <a:r>
              <a:rPr lang="en-US" dirty="0" smtClean="0"/>
              <a:t> </a:t>
            </a:r>
            <a:r>
              <a:rPr lang="en-US" dirty="0" err="1" smtClean="0"/>
              <a:t>hasilnya,dan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endParaRPr lang="en-US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Standar</a:t>
            </a:r>
            <a:r>
              <a:rPr lang="en-US" b="1" dirty="0" smtClean="0"/>
              <a:t> </a:t>
            </a:r>
            <a:r>
              <a:rPr lang="en-US" b="1" dirty="0" err="1" smtClean="0"/>
              <a:t>Tenaga</a:t>
            </a:r>
            <a:r>
              <a:rPr lang="en-US" b="1" dirty="0" smtClean="0"/>
              <a:t> </a:t>
            </a:r>
            <a:r>
              <a:rPr lang="en-US" b="1" dirty="0" err="1" smtClean="0"/>
              <a:t>kerja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 yang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yang </a:t>
            </a:r>
            <a:r>
              <a:rPr lang="en-US" dirty="0" err="1" smtClean="0"/>
              <a:t>bermakna</a:t>
            </a:r>
            <a:r>
              <a:rPr lang="en-US" dirty="0" smtClean="0"/>
              <a:t> yang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menetapkan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yang </a:t>
            </a:r>
            <a:r>
              <a:rPr lang="en-US" dirty="0" err="1" smtClean="0"/>
              <a:t>dihasilkan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kepegawaian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Estimasi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Besaran</a:t>
            </a:r>
            <a:r>
              <a:rPr lang="en-US" dirty="0" smtClean="0"/>
              <a:t> </a:t>
            </a:r>
            <a:r>
              <a:rPr lang="en-US" dirty="0" err="1" smtClean="0"/>
              <a:t>kru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keseimbangan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Produksi</a:t>
            </a:r>
            <a:r>
              <a:rPr lang="en-US" dirty="0" smtClean="0"/>
              <a:t> yang </a:t>
            </a:r>
            <a:r>
              <a:rPr lang="en-US" dirty="0" err="1" smtClean="0"/>
              <a:t>diharapkan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insentif</a:t>
            </a:r>
            <a:r>
              <a:rPr lang="en-US" dirty="0" smtClean="0"/>
              <a:t> </a:t>
            </a:r>
            <a:r>
              <a:rPr lang="en-US" dirty="0" err="1" smtClean="0"/>
              <a:t>upah</a:t>
            </a:r>
            <a:r>
              <a:rPr lang="en-US" dirty="0" smtClean="0"/>
              <a:t> yang </a:t>
            </a:r>
            <a:r>
              <a:rPr lang="en-US" dirty="0" err="1" smtClean="0"/>
              <a:t>mendasar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Efisiensi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supervisi</a:t>
            </a:r>
            <a:endParaRPr lang="en-US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historis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pekerja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menggunakannya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endParaRPr lang="en-US" dirty="0" smtClean="0"/>
          </a:p>
          <a:p>
            <a:r>
              <a:rPr lang="en-US" dirty="0" smtClean="0"/>
              <a:t>Rata-rata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diobseervasi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Rata-rata </a:t>
            </a:r>
            <a:r>
              <a:rPr lang="en-US" dirty="0" err="1" smtClean="0"/>
              <a:t>aritmatka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kali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tiap-tiap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yang </a:t>
            </a:r>
            <a:r>
              <a:rPr lang="en-US" dirty="0" err="1" smtClean="0"/>
              <a:t>diukur,disesuaikan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Rata-rata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diobservasi</a:t>
            </a:r>
            <a:r>
              <a:rPr lang="en-US" dirty="0" smtClean="0"/>
              <a:t>=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5715000"/>
            <a:ext cx="8077200" cy="914400"/>
          </a:xfrm>
          <a:prstGeom prst="rect">
            <a:avLst/>
          </a:prstGeom>
          <a:noFill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Waktu</a:t>
            </a:r>
            <a:r>
              <a:rPr lang="en-US" dirty="0" smtClean="0"/>
              <a:t> normal</a:t>
            </a:r>
          </a:p>
          <a:p>
            <a:pPr>
              <a:buNone/>
            </a:pPr>
            <a:r>
              <a:rPr lang="en-US" dirty="0" smtClean="0"/>
              <a:t>	Rata-rata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diobservasi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Waktu</a:t>
            </a:r>
            <a:r>
              <a:rPr lang="en-US" dirty="0" smtClean="0"/>
              <a:t> normal= Rata-rata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diobservasi</a:t>
            </a:r>
            <a:r>
              <a:rPr lang="en-US" dirty="0"/>
              <a:t> </a:t>
            </a:r>
            <a:r>
              <a:rPr lang="en-US" dirty="0" smtClean="0"/>
              <a:t>x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pemeringkatan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(10-2)</a:t>
            </a:r>
          </a:p>
          <a:p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Penyesuaian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total </a:t>
            </a:r>
            <a:r>
              <a:rPr lang="en-US" dirty="0" err="1" smtClean="0"/>
              <a:t>waktu</a:t>
            </a:r>
            <a:r>
              <a:rPr lang="en-US" dirty="0" smtClean="0"/>
              <a:t> normal yang </a:t>
            </a:r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cadangan,misalnya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pribadi,penundaan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dihindarkan,dan</a:t>
            </a:r>
            <a:r>
              <a:rPr lang="en-US" dirty="0" smtClean="0"/>
              <a:t> </a:t>
            </a:r>
            <a:r>
              <a:rPr lang="en-US" dirty="0" err="1" smtClean="0"/>
              <a:t>kelelahan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endParaRPr 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1447800" y="1371600"/>
          <a:ext cx="7086600" cy="4700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name="Equation" r:id="rId4" imgW="3213000" imgH="2209680" progId="Equation.3">
                  <p:embed/>
                </p:oleObj>
              </mc:Choice>
              <mc:Fallback>
                <p:oleObj name="Equation" r:id="rId4" imgW="3213000" imgH="22096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371600"/>
                        <a:ext cx="7086600" cy="47009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manual </a:t>
            </a:r>
            <a:r>
              <a:rPr lang="en-US" dirty="0" err="1" smtClean="0"/>
              <a:t>kedalam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Strategi</a:t>
            </a:r>
            <a:r>
              <a:rPr lang="en-US" dirty="0" smtClean="0"/>
              <a:t> SDM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eunggulan</a:t>
            </a:r>
            <a:r>
              <a:rPr lang="en-US" dirty="0" smtClean="0"/>
              <a:t> </a:t>
            </a:r>
            <a:r>
              <a:rPr lang="en-US" dirty="0" err="1" smtClean="0"/>
              <a:t>Kompetitif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SDM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merancang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efisien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Komitmen</a:t>
            </a:r>
            <a:r>
              <a:rPr lang="en-US" dirty="0" smtClean="0"/>
              <a:t> yang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menguntungkan</a:t>
            </a:r>
            <a:r>
              <a:rPr lang="en-US" dirty="0" smtClean="0"/>
              <a:t>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umum.Kepercayaan</a:t>
            </a:r>
            <a:r>
              <a:rPr lang="en-US" dirty="0" smtClean="0"/>
              <a:t> yang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menguntungkan</a:t>
            </a:r>
            <a:r>
              <a:rPr lang="en-US" dirty="0" smtClean="0"/>
              <a:t> </a:t>
            </a:r>
            <a:r>
              <a:rPr lang="en-US" dirty="0" err="1" smtClean="0"/>
              <a:t>tercermin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ketenagakerjaan</a:t>
            </a:r>
            <a:r>
              <a:rPr lang="en-US" dirty="0" smtClean="0"/>
              <a:t> yang </a:t>
            </a:r>
            <a:r>
              <a:rPr lang="en-US" dirty="0" err="1" smtClean="0"/>
              <a:t>memadai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didokumentasikan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adil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kepuasan</a:t>
            </a:r>
            <a:r>
              <a:rPr lang="en-US" dirty="0" smtClean="0"/>
              <a:t> </a:t>
            </a:r>
            <a:r>
              <a:rPr lang="en-US" dirty="0" err="1" smtClean="0"/>
              <a:t>keduanya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Perencanaan</a:t>
            </a:r>
            <a:r>
              <a:rPr lang="en-US" b="1" dirty="0" smtClean="0"/>
              <a:t> </a:t>
            </a:r>
            <a:r>
              <a:rPr lang="en-US" b="1" dirty="0" err="1" smtClean="0"/>
              <a:t>Tenaga</a:t>
            </a:r>
            <a:r>
              <a:rPr lang="en-US" b="1" dirty="0" smtClean="0"/>
              <a:t> </a:t>
            </a:r>
            <a:r>
              <a:rPr lang="en-US" b="1" dirty="0" err="1" smtClean="0"/>
              <a:t>Kerja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Kebijakan</a:t>
            </a:r>
            <a:r>
              <a:rPr lang="en-US" b="1" dirty="0" smtClean="0"/>
              <a:t> </a:t>
            </a:r>
            <a:r>
              <a:rPr lang="en-US" b="1" dirty="0" err="1" smtClean="0"/>
              <a:t>Stabilitas</a:t>
            </a:r>
            <a:r>
              <a:rPr lang="en-US" b="1" dirty="0" smtClean="0"/>
              <a:t> </a:t>
            </a:r>
            <a:r>
              <a:rPr lang="en-US" b="1" dirty="0" err="1" smtClean="0"/>
              <a:t>Ketenagakerjaan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Stabilitas</a:t>
            </a:r>
            <a:r>
              <a:rPr lang="en-US" dirty="0" smtClean="0"/>
              <a:t> </a:t>
            </a:r>
            <a:r>
              <a:rPr lang="en-US" dirty="0" err="1" smtClean="0"/>
              <a:t>ketenagakerjaan</a:t>
            </a:r>
            <a:r>
              <a:rPr lang="en-US" dirty="0" smtClean="0"/>
              <a:t> </a:t>
            </a:r>
            <a:r>
              <a:rPr lang="en-US" dirty="0" err="1" smtClean="0"/>
              <a:t>berurusan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yang </a:t>
            </a:r>
            <a:r>
              <a:rPr lang="en-US" dirty="0" err="1" smtClean="0"/>
              <a:t>dipertahankan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ditentukan.Terdapat</a:t>
            </a:r>
            <a:r>
              <a:rPr lang="en-US" dirty="0" smtClean="0"/>
              <a:t> 2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stabilitas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persis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Mengadakan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yang </a:t>
            </a:r>
            <a:r>
              <a:rPr lang="en-US" dirty="0" err="1" smtClean="0"/>
              <a:t>konstan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</a:rPr>
              <a:t>Jadwal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Kerja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pengaturan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jadwal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pegawai</a:t>
            </a:r>
            <a:r>
              <a:rPr lang="en-US" dirty="0" smtClean="0">
                <a:solidFill>
                  <a:schemeClr val="bg1"/>
                </a:solidFill>
              </a:rPr>
              <a:t> agar </a:t>
            </a:r>
            <a:r>
              <a:rPr lang="en-US" dirty="0" err="1" smtClean="0">
                <a:solidFill>
                  <a:schemeClr val="bg1"/>
                </a:solidFill>
              </a:rPr>
              <a:t>beraturan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tidak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terlaku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menguras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tenaga,misalnya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dengan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diadakannya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sistem</a:t>
            </a:r>
            <a:r>
              <a:rPr lang="en-US" dirty="0" smtClean="0">
                <a:solidFill>
                  <a:schemeClr val="bg1"/>
                </a:solidFill>
              </a:rPr>
              <a:t> shift </a:t>
            </a:r>
            <a:r>
              <a:rPr lang="en-US" dirty="0" err="1" smtClean="0">
                <a:solidFill>
                  <a:schemeClr val="bg1"/>
                </a:solidFill>
              </a:rPr>
              <a:t>pagi,siang,malam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lama </a:t>
            </a:r>
            <a:r>
              <a:rPr lang="en-US" dirty="0" err="1" smtClean="0">
                <a:solidFill>
                  <a:schemeClr val="bg1"/>
                </a:solidFill>
              </a:rPr>
              <a:t>bekerja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sehari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Penggolongan</a:t>
            </a:r>
            <a:r>
              <a:rPr lang="en-US" b="1" dirty="0" smtClean="0"/>
              <a:t> </a:t>
            </a:r>
            <a:r>
              <a:rPr lang="en-US" b="1" dirty="0" err="1" smtClean="0"/>
              <a:t>Pekerjaan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Aturan</a:t>
            </a:r>
            <a:r>
              <a:rPr lang="en-US" b="1" dirty="0" smtClean="0"/>
              <a:t> </a:t>
            </a:r>
            <a:r>
              <a:rPr lang="en-US" b="1" dirty="0" err="1" smtClean="0"/>
              <a:t>Kerja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Klasifikasi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membatasi</a:t>
            </a:r>
            <a:r>
              <a:rPr lang="en-US" dirty="0" smtClean="0"/>
              <a:t> </a:t>
            </a:r>
            <a:r>
              <a:rPr lang="en-US" dirty="0" err="1" smtClean="0"/>
              <a:t>flesibilitas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ditempat</a:t>
            </a:r>
            <a:r>
              <a:rPr lang="en-US" dirty="0" smtClean="0"/>
              <a:t> </a:t>
            </a:r>
            <a:r>
              <a:rPr lang="en-US" dirty="0" err="1" smtClean="0"/>
              <a:t>kerja,yang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gilirannya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fleksibilitas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Desain</a:t>
            </a:r>
            <a:r>
              <a:rPr lang="en-US" b="1" dirty="0" smtClean="0"/>
              <a:t> </a:t>
            </a:r>
            <a:r>
              <a:rPr lang="en-US" b="1" dirty="0" err="1" smtClean="0"/>
              <a:t>Pekerjaan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err="1" smtClean="0"/>
              <a:t>Spesialisasi</a:t>
            </a:r>
            <a:r>
              <a:rPr lang="en-US" b="1" dirty="0" smtClean="0"/>
              <a:t> </a:t>
            </a:r>
            <a:r>
              <a:rPr lang="en-US" b="1" dirty="0" err="1" smtClean="0"/>
              <a:t>Tenaga</a:t>
            </a:r>
            <a:r>
              <a:rPr lang="en-US" b="1" dirty="0" smtClean="0"/>
              <a:t> </a:t>
            </a:r>
            <a:r>
              <a:rPr lang="en-US" b="1" dirty="0" err="1" smtClean="0"/>
              <a:t>Kerja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Spesialisasi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pengulangan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kehilangan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yang </a:t>
            </a:r>
            <a:r>
              <a:rPr lang="en-US" dirty="0" err="1" smtClean="0"/>
              <a:t>terspesialisasi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perangkatan</a:t>
            </a:r>
            <a:r>
              <a:rPr lang="en-US" dirty="0" smtClean="0"/>
              <a:t> yang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1"/>
            <a:ext cx="8229600" cy="4953000"/>
          </a:xfrm>
        </p:spPr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</a:rPr>
              <a:t>Perluasan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Pekerjaan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Pengelompokan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tugas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beraneka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ragam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mengenai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tingkat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keahlian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sama;perluasan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secara</a:t>
            </a:r>
            <a:r>
              <a:rPr lang="en-US" dirty="0" smtClean="0">
                <a:solidFill>
                  <a:schemeClr val="bg1"/>
                </a:solidFill>
              </a:rPr>
              <a:t> horizontal.</a:t>
            </a:r>
          </a:p>
          <a:p>
            <a:r>
              <a:rPr lang="en-US" b="1" dirty="0" err="1" smtClean="0">
                <a:solidFill>
                  <a:schemeClr val="bg1"/>
                </a:solidFill>
              </a:rPr>
              <a:t>Rotasi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Pekerjaan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Suatu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sistem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mana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karyawan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dipindahkan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dari</a:t>
            </a:r>
            <a:r>
              <a:rPr lang="en-US" dirty="0" smtClean="0">
                <a:solidFill>
                  <a:schemeClr val="bg1"/>
                </a:solidFill>
              </a:rPr>
              <a:t> 1 </a:t>
            </a:r>
            <a:r>
              <a:rPr lang="en-US" dirty="0" err="1" smtClean="0">
                <a:solidFill>
                  <a:schemeClr val="bg1"/>
                </a:solidFill>
              </a:rPr>
              <a:t>pekerjaan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terspesialisasi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lainnya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762000"/>
            <a:ext cx="7467600" cy="521176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err="1" smtClean="0"/>
              <a:t>Pengayaan</a:t>
            </a:r>
            <a:r>
              <a:rPr lang="en-US" b="1" dirty="0" smtClean="0"/>
              <a:t> </a:t>
            </a:r>
            <a:r>
              <a:rPr lang="en-US" b="1" dirty="0" err="1" smtClean="0"/>
              <a:t>Pekerjaan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Metode</a:t>
            </a:r>
            <a:r>
              <a:rPr lang="en-US" dirty="0" smtClean="0"/>
              <a:t> yang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yang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bebeerapa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pengndalian</a:t>
            </a:r>
            <a:r>
              <a:rPr lang="en-US" dirty="0" smtClean="0"/>
              <a:t> yang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pekerjaan;ekspansi</a:t>
            </a:r>
            <a:r>
              <a:rPr lang="en-US" dirty="0" smtClean="0"/>
              <a:t> </a:t>
            </a:r>
            <a:r>
              <a:rPr lang="en-US" dirty="0" err="1" smtClean="0"/>
              <a:t>vertikal</a:t>
            </a:r>
            <a:endParaRPr lang="en-US" dirty="0" smtClean="0"/>
          </a:p>
          <a:p>
            <a:r>
              <a:rPr lang="en-US" b="1" dirty="0" err="1" smtClean="0"/>
              <a:t>Pemberdayaan</a:t>
            </a:r>
            <a:r>
              <a:rPr lang="en-US" b="1" dirty="0" smtClean="0"/>
              <a:t> </a:t>
            </a:r>
            <a:r>
              <a:rPr lang="en-US" b="1" dirty="0" err="1" smtClean="0"/>
              <a:t>karyawan</a:t>
            </a:r>
            <a:endParaRPr lang="en-US" b="1" dirty="0" smtClean="0"/>
          </a:p>
          <a:p>
            <a:pPr>
              <a:buNone/>
            </a:pPr>
            <a:r>
              <a:rPr lang="en-US" b="1" dirty="0"/>
              <a:t>	</a:t>
            </a:r>
            <a:r>
              <a:rPr lang="en-US" dirty="0" err="1" smtClean="0"/>
              <a:t>Memperluas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ditambahkan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otoritas</a:t>
            </a:r>
            <a:r>
              <a:rPr lang="en-US" dirty="0" smtClean="0"/>
              <a:t> yang </a:t>
            </a:r>
            <a:r>
              <a:rPr lang="en-US" dirty="0" err="1" smtClean="0"/>
              <a:t>dipindahkan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yang </a:t>
            </a:r>
            <a:r>
              <a:rPr lang="en-US" dirty="0" err="1" smtClean="0"/>
              <a:t>terendah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endParaRPr lang="en-US" dirty="0" smtClean="0"/>
          </a:p>
          <a:p>
            <a:r>
              <a:rPr lang="en-US" b="1" dirty="0" smtClean="0"/>
              <a:t>Tim yang </a:t>
            </a:r>
            <a:r>
              <a:rPr lang="en-US" b="1" dirty="0" err="1" smtClean="0"/>
              <a:t>Mandiri</a:t>
            </a:r>
            <a:endParaRPr lang="en-US" b="1" dirty="0" smtClean="0"/>
          </a:p>
          <a:p>
            <a:pPr>
              <a:buNone/>
            </a:pPr>
            <a:r>
              <a:rPr lang="en-US" b="1" dirty="0"/>
              <a:t>	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pemberdayaan</a:t>
            </a:r>
            <a:r>
              <a:rPr lang="en-US" dirty="0" smtClean="0"/>
              <a:t> individual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endParaRPr lang="en-US" b="1" dirty="0" smtClean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Ergonomik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Lingkungan</a:t>
            </a:r>
            <a:r>
              <a:rPr lang="en-US" b="1" dirty="0" smtClean="0"/>
              <a:t> </a:t>
            </a:r>
            <a:r>
              <a:rPr lang="en-US" b="1" dirty="0" err="1" smtClean="0"/>
              <a:t>Kerja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antarmuka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yang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memengaruhi</a:t>
            </a:r>
            <a:r>
              <a:rPr lang="en-US" dirty="0" smtClean="0"/>
              <a:t> </a:t>
            </a:r>
            <a:r>
              <a:rPr lang="en-US" dirty="0" err="1" smtClean="0"/>
              <a:t>kinerja,keselamatan,dan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mereka.Pencahayaan,kebisingan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vibrasi,temperatur,kelembaban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udara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dikendalikan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endParaRPr lang="en-US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161</Words>
  <Application>Microsoft Office PowerPoint</Application>
  <PresentationFormat>On-screen Show (4:3)</PresentationFormat>
  <Paragraphs>68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Wingdings</vt:lpstr>
      <vt:lpstr>Office Theme</vt:lpstr>
      <vt:lpstr>Equation</vt:lpstr>
      <vt:lpstr>Bab 10</vt:lpstr>
      <vt:lpstr>Strategi SDM untuk Keunggulan Kompetitif</vt:lpstr>
      <vt:lpstr>Perencanaan Tenaga Kerja</vt:lpstr>
      <vt:lpstr>PowerPoint Presentation</vt:lpstr>
      <vt:lpstr>PowerPoint Presentation</vt:lpstr>
      <vt:lpstr>Desain Pekerjaan</vt:lpstr>
      <vt:lpstr>PowerPoint Presentation</vt:lpstr>
      <vt:lpstr>PowerPoint Presentation</vt:lpstr>
      <vt:lpstr>Ergonomik dan Lingkungan Kerja</vt:lpstr>
      <vt:lpstr>Metode Analisis</vt:lpstr>
      <vt:lpstr>Visual Tempat Kerja</vt:lpstr>
      <vt:lpstr>Standar Tenaga kerja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10</dc:title>
  <dc:creator>andy</dc:creator>
  <cp:lastModifiedBy>V A I O</cp:lastModifiedBy>
  <cp:revision>14</cp:revision>
  <dcterms:created xsi:type="dcterms:W3CDTF">2015-06-26T07:10:08Z</dcterms:created>
  <dcterms:modified xsi:type="dcterms:W3CDTF">2019-09-15T07:17:19Z</dcterms:modified>
</cp:coreProperties>
</file>