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9979-05F5-4FC0-8F19-C895D7DC058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6CBB0-6B86-425C-8AA4-26F73AD0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828799"/>
          </a:xfrm>
        </p:spPr>
        <p:txBody>
          <a:bodyPr/>
          <a:lstStyle/>
          <a:p>
            <a:r>
              <a:rPr lang="en-US" dirty="0" err="1" smtClean="0"/>
              <a:t>Bab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905000"/>
            <a:ext cx="64008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SDM, </a:t>
            </a:r>
            <a:r>
              <a:rPr lang="en-US" dirty="0" err="1" smtClean="0">
                <a:solidFill>
                  <a:schemeClr val="tx1"/>
                </a:solidFill>
              </a:rPr>
              <a:t>Desain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Pekerjaan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Kinerja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pabrik.Teknik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invidual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kru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(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Visual </a:t>
            </a:r>
            <a:r>
              <a:rPr lang="en-US" b="1" dirty="0" err="1" smtClean="0"/>
              <a:t>Tempat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Visual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standar,permasalahan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keabnormalan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visual</a:t>
            </a:r>
          </a:p>
          <a:p>
            <a:pPr>
              <a:buNone/>
            </a:pPr>
            <a:r>
              <a:rPr lang="en-US" dirty="0" smtClean="0"/>
              <a:t>		Visual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supervisi</a:t>
            </a:r>
            <a:r>
              <a:rPr lang="en-US" dirty="0" smtClean="0"/>
              <a:t> yang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standar,melihat</a:t>
            </a:r>
            <a:r>
              <a:rPr lang="en-US" dirty="0" smtClean="0"/>
              <a:t> </a:t>
            </a:r>
            <a:r>
              <a:rPr lang="en-US" dirty="0" err="1" smtClean="0"/>
              <a:t>hasilnya,dan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Standar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bermakna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kepegawaian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kru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yang </a:t>
            </a:r>
            <a:r>
              <a:rPr lang="en-US" dirty="0" err="1" smtClean="0"/>
              <a:t>mendasar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supervisi</a:t>
            </a:r>
            <a:endParaRPr lang="en-U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 smtClean="0"/>
          </a:p>
          <a:p>
            <a:r>
              <a:rPr lang="en-US" dirty="0" smtClean="0"/>
              <a:t>Rata-rata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diobseervasi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Rata-rata </a:t>
            </a:r>
            <a:r>
              <a:rPr lang="en-US" dirty="0" err="1" smtClean="0"/>
              <a:t>aritmatka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kali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diukur,disesuaikan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Rata-rata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diobservasi</a:t>
            </a:r>
            <a:r>
              <a:rPr lang="en-US" dirty="0" smtClean="0"/>
              <a:t>=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715000"/>
            <a:ext cx="8077200" cy="9144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Waktu</a:t>
            </a:r>
            <a:r>
              <a:rPr lang="en-US" dirty="0" smtClean="0"/>
              <a:t> normal</a:t>
            </a:r>
          </a:p>
          <a:p>
            <a:pPr>
              <a:buNone/>
            </a:pPr>
            <a:r>
              <a:rPr lang="en-US" dirty="0" smtClean="0"/>
              <a:t>	Rata-rata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diobservasi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Waktu</a:t>
            </a:r>
            <a:r>
              <a:rPr lang="en-US" dirty="0" smtClean="0"/>
              <a:t> normal= Rata-rata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diobservasi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pemeringkatan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(10-2)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total </a:t>
            </a:r>
            <a:r>
              <a:rPr lang="en-US" dirty="0" err="1" smtClean="0"/>
              <a:t>waktu</a:t>
            </a:r>
            <a:r>
              <a:rPr lang="en-US" dirty="0" smtClean="0"/>
              <a:t> normal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cadangan,misalnya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pribadi,penundaan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dihindarkan,dan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447800" y="1371600"/>
          <a:ext cx="7086600" cy="4700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4" imgW="3213000" imgH="2209680" progId="Equation.3">
                  <p:embed/>
                </p:oleObj>
              </mc:Choice>
              <mc:Fallback>
                <p:oleObj name="Equation" r:id="rId4" imgW="3213000" imgH="2209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7086600" cy="4700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manual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SDM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eunggulan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SDM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Komitmen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umum.Kepercayaan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ketenagakerjaan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didokumentasikan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Kebijakan</a:t>
            </a:r>
            <a:r>
              <a:rPr lang="en-US" b="1" dirty="0" smtClean="0"/>
              <a:t> </a:t>
            </a:r>
            <a:r>
              <a:rPr lang="en-US" b="1" dirty="0" err="1" smtClean="0"/>
              <a:t>Stabilitas</a:t>
            </a:r>
            <a:r>
              <a:rPr lang="en-US" b="1" dirty="0" smtClean="0"/>
              <a:t> </a:t>
            </a:r>
            <a:r>
              <a:rPr lang="en-US" b="1" dirty="0" err="1" smtClean="0"/>
              <a:t>Ketenagakerjaan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ketenagakerjaan</a:t>
            </a:r>
            <a:r>
              <a:rPr lang="en-US" dirty="0" smtClean="0"/>
              <a:t> </a:t>
            </a:r>
            <a:r>
              <a:rPr lang="en-US" dirty="0" err="1" smtClean="0"/>
              <a:t>berurusan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dipertahankan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ditentukan.Terdapat</a:t>
            </a:r>
            <a:r>
              <a:rPr lang="en-US" dirty="0" smtClean="0"/>
              <a:t> 2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persis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konstan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Jadwal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Kerja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pengaturan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jadwal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pegawai</a:t>
            </a:r>
            <a:r>
              <a:rPr lang="en-US" dirty="0" smtClean="0">
                <a:solidFill>
                  <a:schemeClr val="bg1"/>
                </a:solidFill>
              </a:rPr>
              <a:t> agar </a:t>
            </a:r>
            <a:r>
              <a:rPr lang="en-US" dirty="0" err="1" smtClean="0">
                <a:solidFill>
                  <a:schemeClr val="bg1"/>
                </a:solidFill>
              </a:rPr>
              <a:t>beraturan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terlaku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menguras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tenaga,misalnya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diadakannya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shift </a:t>
            </a:r>
            <a:r>
              <a:rPr lang="en-US" dirty="0" err="1" smtClean="0">
                <a:solidFill>
                  <a:schemeClr val="bg1"/>
                </a:solidFill>
              </a:rPr>
              <a:t>pagi,siang,malam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lama </a:t>
            </a:r>
            <a:r>
              <a:rPr lang="en-US" dirty="0" err="1" smtClean="0">
                <a:solidFill>
                  <a:schemeClr val="bg1"/>
                </a:solidFill>
              </a:rPr>
              <a:t>bekerja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sehari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Penggolongan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Aturan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flesibilitas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</a:t>
            </a:r>
            <a:r>
              <a:rPr lang="en-US" dirty="0" err="1" smtClean="0"/>
              <a:t>kerja,yang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Desain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Spesialisasi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Spesialisasi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yang </a:t>
            </a:r>
            <a:r>
              <a:rPr lang="en-US" dirty="0" err="1" smtClean="0"/>
              <a:t>terspesialisasi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perangkatan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495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Perluasan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Pekerjaan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Pengelompokan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beraneka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ragam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mengenai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tingkat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keahlian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sama;perluasan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horizontal.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Rotasi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Pekerjaan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karyawan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dipindahkan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1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terspesialisasi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lainnya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467600" cy="52117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Pengayaan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bebeerapa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pengndalian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pekerjaan;ekspansi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endParaRPr lang="en-US" dirty="0" smtClean="0"/>
          </a:p>
          <a:p>
            <a:r>
              <a:rPr lang="en-US" b="1" dirty="0" err="1" smtClean="0"/>
              <a:t>Pemberdayaan</a:t>
            </a:r>
            <a:r>
              <a:rPr lang="en-US" b="1" dirty="0" smtClean="0"/>
              <a:t> </a:t>
            </a:r>
            <a:r>
              <a:rPr lang="en-US" b="1" dirty="0" err="1" smtClean="0"/>
              <a:t>karyawan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yang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yang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r>
              <a:rPr lang="en-US" b="1" dirty="0" smtClean="0"/>
              <a:t>Tim yang </a:t>
            </a:r>
            <a:r>
              <a:rPr lang="en-US" b="1" dirty="0" err="1" smtClean="0"/>
              <a:t>Mandiri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pemberdayaan</a:t>
            </a:r>
            <a:r>
              <a:rPr lang="en-US" dirty="0" smtClean="0"/>
              <a:t> individual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Ergonomik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kinerja,keselamatan,dan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mereka.Pencahayaan,kebisingan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vibrasi,temperatur,kelembaban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161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Equation</vt:lpstr>
      <vt:lpstr>Bab 10</vt:lpstr>
      <vt:lpstr>Strategi SDM untuk Keunggulan Kompetitif</vt:lpstr>
      <vt:lpstr>Perencanaan Tenaga Kerja</vt:lpstr>
      <vt:lpstr>PowerPoint Presentation</vt:lpstr>
      <vt:lpstr>PowerPoint Presentation</vt:lpstr>
      <vt:lpstr>Desain Pekerjaan</vt:lpstr>
      <vt:lpstr>PowerPoint Presentation</vt:lpstr>
      <vt:lpstr>PowerPoint Presentation</vt:lpstr>
      <vt:lpstr>Ergonomik dan Lingkungan Kerja</vt:lpstr>
      <vt:lpstr>Metode Analisis</vt:lpstr>
      <vt:lpstr>Visual Tempat Kerja</vt:lpstr>
      <vt:lpstr>Standar Tenaga kerja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10</dc:title>
  <dc:creator>andy</dc:creator>
  <cp:lastModifiedBy>V A I O</cp:lastModifiedBy>
  <cp:revision>14</cp:revision>
  <dcterms:created xsi:type="dcterms:W3CDTF">2015-06-26T07:10:08Z</dcterms:created>
  <dcterms:modified xsi:type="dcterms:W3CDTF">2019-09-15T07:17:19Z</dcterms:modified>
</cp:coreProperties>
</file>