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541A-BB14-4657-B2D3-8719E66D2F39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035D-1650-46AA-A323-F8869DED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1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541A-BB14-4657-B2D3-8719E66D2F39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035D-1650-46AA-A323-F8869DED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9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541A-BB14-4657-B2D3-8719E66D2F39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035D-1650-46AA-A323-F8869DED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2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541A-BB14-4657-B2D3-8719E66D2F39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035D-1650-46AA-A323-F8869DED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0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541A-BB14-4657-B2D3-8719E66D2F39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035D-1650-46AA-A323-F8869DED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7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541A-BB14-4657-B2D3-8719E66D2F39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035D-1650-46AA-A323-F8869DED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8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541A-BB14-4657-B2D3-8719E66D2F39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035D-1650-46AA-A323-F8869DED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7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541A-BB14-4657-B2D3-8719E66D2F39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035D-1650-46AA-A323-F8869DED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541A-BB14-4657-B2D3-8719E66D2F39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035D-1650-46AA-A323-F8869DED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39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541A-BB14-4657-B2D3-8719E66D2F39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035D-1650-46AA-A323-F8869DED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0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541A-BB14-4657-B2D3-8719E66D2F39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035D-1650-46AA-A323-F8869DED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0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D541A-BB14-4657-B2D3-8719E66D2F39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F035D-1650-46AA-A323-F8869DED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7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Analysis on Popular Literature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05330"/>
            <a:ext cx="9144000" cy="656822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Kambing</a:t>
            </a:r>
            <a:r>
              <a:rPr lang="en-US" dirty="0" smtClean="0"/>
              <a:t> </a:t>
            </a:r>
            <a:r>
              <a:rPr lang="en-US" dirty="0" err="1" smtClean="0"/>
              <a:t>Jantan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 err="1" smtClean="0"/>
              <a:t>Raditya</a:t>
            </a:r>
            <a:r>
              <a:rPr lang="en-US" dirty="0" smtClean="0"/>
              <a:t> </a:t>
            </a:r>
            <a:r>
              <a:rPr lang="en-US" dirty="0" err="1" smtClean="0"/>
              <a:t>Dika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32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73203" cy="4351338"/>
          </a:xfrm>
          <a:ln w="28575">
            <a:solidFill>
              <a:schemeClr val="tx1"/>
            </a:solidFill>
            <a:prstDash val="sysDash"/>
          </a:ln>
        </p:spPr>
        <p:txBody>
          <a:bodyPr/>
          <a:lstStyle/>
          <a:p>
            <a:r>
              <a:rPr lang="en-US" dirty="0" err="1" smtClean="0"/>
              <a:t>Diproduksi</a:t>
            </a:r>
            <a:r>
              <a:rPr lang="en-US" dirty="0" smtClean="0"/>
              <a:t> </a:t>
            </a:r>
            <a:r>
              <a:rPr lang="en-US" dirty="0" err="1"/>
              <a:t>sebanyak</a:t>
            </a:r>
            <a:r>
              <a:rPr lang="en-US" dirty="0"/>
              <a:t> 10 </a:t>
            </a:r>
            <a:r>
              <a:rPr lang="en-US" dirty="0" err="1"/>
              <a:t>ribu</a:t>
            </a:r>
            <a:r>
              <a:rPr lang="en-US" dirty="0"/>
              <a:t> </a:t>
            </a:r>
            <a:r>
              <a:rPr lang="en-US" dirty="0" err="1"/>
              <a:t>eksemplar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rata-rata </a:t>
            </a:r>
            <a:r>
              <a:rPr lang="en-US" dirty="0" err="1"/>
              <a:t>cetak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per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5 kali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Ribuan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terjual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singkat</a:t>
            </a:r>
            <a:r>
              <a:rPr lang="en-US" dirty="0" smtClean="0"/>
              <a:t>, </a:t>
            </a:r>
            <a:r>
              <a:rPr lang="en-US" dirty="0" err="1" smtClean="0"/>
              <a:t>sprt</a:t>
            </a:r>
            <a:r>
              <a:rPr lang="en-US" dirty="0" smtClean="0"/>
              <a:t>; koala </a:t>
            </a:r>
            <a:r>
              <a:rPr lang="en-US" dirty="0" err="1" smtClean="0"/>
              <a:t>kumal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2015.</a:t>
            </a:r>
          </a:p>
          <a:p>
            <a:r>
              <a:rPr lang="en-US" dirty="0" err="1" smtClean="0"/>
              <a:t>Diadaptasi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r>
              <a:rPr lang="en-US" dirty="0" smtClean="0"/>
              <a:t> </a:t>
            </a:r>
            <a:r>
              <a:rPr lang="en-US" dirty="0" err="1" smtClean="0"/>
              <a:t>lebar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Popularity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00" y="1427408"/>
            <a:ext cx="5584936" cy="4207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60619"/>
            <a:ext cx="5584936" cy="42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46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808" y="2693618"/>
            <a:ext cx="4467896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High Tower Text" panose="02040502050506030303" pitchFamily="18" charset="0"/>
              </a:rPr>
              <a:t>          Why</a:t>
            </a:r>
            <a:endParaRPr lang="en-US" sz="5400" b="1" dirty="0">
              <a:latin typeface="High Tower Text" panose="0204050205050603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66" y="879319"/>
            <a:ext cx="2705234" cy="495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7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57" y="2110564"/>
            <a:ext cx="4359893" cy="409450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99" y="3024177"/>
            <a:ext cx="3235939" cy="2511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475" y="3334043"/>
            <a:ext cx="2536567" cy="234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Character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18" y="2091471"/>
            <a:ext cx="4085492" cy="408549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7652825" y="1913206"/>
            <a:ext cx="3052689" cy="1181686"/>
          </a:xfrm>
          <a:prstGeom prst="wedgeRoundRectCallout">
            <a:avLst>
              <a:gd name="adj1" fmla="val -73856"/>
              <a:gd name="adj2" fmla="val 53639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 smtClean="0">
                <a:latin typeface="Comic Sans MS" panose="030F0702030302020204" pitchFamily="66" charset="0"/>
              </a:rPr>
              <a:t>First person point of view</a:t>
            </a:r>
            <a:endParaRPr lang="en-US" sz="2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110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3"/>
          <a:stretch/>
        </p:blipFill>
        <p:spPr>
          <a:xfrm>
            <a:off x="2974201" y="1690688"/>
            <a:ext cx="6243597" cy="516731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17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Setting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431" y="1966470"/>
            <a:ext cx="6410181" cy="3605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19876"/>
            <a:ext cx="6110071" cy="2291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53285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304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Convention?</a:t>
            </a:r>
          </a:p>
          <a:p>
            <a:pPr marL="0" indent="0" algn="ctr">
              <a:buNone/>
            </a:pPr>
            <a:r>
              <a:rPr lang="en-US" sz="6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Invention?</a:t>
            </a:r>
            <a:endParaRPr lang="en-US" sz="6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171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60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High Tower Text</vt:lpstr>
      <vt:lpstr>Office Theme</vt:lpstr>
      <vt:lpstr>Analysis on Popular Literature</vt:lpstr>
      <vt:lpstr>The Popularity</vt:lpstr>
      <vt:lpstr>          Why</vt:lpstr>
      <vt:lpstr>Theme</vt:lpstr>
      <vt:lpstr>Character</vt:lpstr>
      <vt:lpstr>Plot</vt:lpstr>
      <vt:lpstr>Setting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on Popular Literature</dc:title>
  <dc:creator>HP</dc:creator>
  <cp:lastModifiedBy>HP</cp:lastModifiedBy>
  <cp:revision>7</cp:revision>
  <dcterms:created xsi:type="dcterms:W3CDTF">2020-07-04T00:11:41Z</dcterms:created>
  <dcterms:modified xsi:type="dcterms:W3CDTF">2020-07-04T01:13:55Z</dcterms:modified>
</cp:coreProperties>
</file>