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0" r:id="rId12"/>
    <p:sldId id="261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155C-845A-4D60-AA48-0C6E1EC6982D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DA6C-18A5-4157-B3D7-7CDDE22A29C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Grid System</a:t>
            </a:r>
            <a:r>
              <a:rPr lang="en-US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Sistem</a:t>
            </a:r>
            <a:r>
              <a:rPr lang="en-US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Garida</a:t>
            </a:r>
            <a:r>
              <a:rPr lang="id-ID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/>
            </a:r>
            <a:br>
              <a:rPr lang="id-ID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</a:br>
            <a:endParaRPr lang="id-ID" b="1" dirty="0">
              <a:solidFill>
                <a:srgbClr val="C00000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Oleh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: Dr. Kankan K, M.Ds</a:t>
            </a:r>
            <a:endParaRPr lang="id-ID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14062" t="11250" r="14453" b="10000"/>
          <a:stretch>
            <a:fillRect/>
          </a:stretch>
        </p:blipFill>
        <p:spPr bwMode="auto">
          <a:xfrm>
            <a:off x="0" y="0"/>
            <a:ext cx="9144000" cy="629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5686436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Leelawadee" pitchFamily="34" charset="-34"/>
                <a:cs typeface="Leelawadee" pitchFamily="34" charset="-34"/>
              </a:rPr>
              <a:t>Pertimbangkan</a:t>
            </a:r>
            <a:r>
              <a:rPr lang="en-US" b="1" dirty="0" smtClean="0">
                <a:latin typeface="Leelawadee" pitchFamily="34" charset="-34"/>
                <a:cs typeface="Leelawadee" pitchFamily="34" charset="-34"/>
              </a:rPr>
              <a:t>:</a:t>
            </a:r>
            <a:endParaRPr lang="id-ID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2285992"/>
            <a:ext cx="5614998" cy="3840171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Perbandingan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panjang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lebar</a:t>
            </a:r>
            <a:endParaRPr lang="id-ID" sz="2400" dirty="0" smtClean="0">
              <a:latin typeface="Leelawadee" pitchFamily="34" charset="-34"/>
              <a:cs typeface="Leelawadee" pitchFamily="34" charset="-34"/>
            </a:endParaRPr>
          </a:p>
          <a:p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Unit yang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digunakan</a:t>
            </a:r>
            <a:endParaRPr lang="id-ID" sz="2400" dirty="0" smtClean="0">
              <a:latin typeface="Leelawadee" pitchFamily="34" charset="-34"/>
              <a:cs typeface="Leelawadee" pitchFamily="34" charset="-34"/>
            </a:endParaRPr>
          </a:p>
          <a:p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Teori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Gestalt </a:t>
            </a:r>
            <a:endParaRPr lang="id-ID" sz="2400" dirty="0" smtClean="0">
              <a:latin typeface="Leelawadee" pitchFamily="34" charset="-34"/>
              <a:cs typeface="Leelawadee" pitchFamily="34" charset="-34"/>
            </a:endParaRPr>
          </a:p>
          <a:p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Anatomi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mata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manusia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lebih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senang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melebar</a:t>
            </a:r>
            <a:endParaRPr lang="id-ID" sz="2400" dirty="0" smtClean="0">
              <a:latin typeface="Leelawadee" pitchFamily="34" charset="-34"/>
              <a:cs typeface="Leelawadee" pitchFamily="34" charset="-34"/>
            </a:endParaRPr>
          </a:p>
          <a:p>
            <a:endParaRPr lang="id-ID" sz="24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14998" cy="1143000"/>
          </a:xfrm>
        </p:spPr>
        <p:txBody>
          <a:bodyPr/>
          <a:lstStyle/>
          <a:p>
            <a:pPr algn="l"/>
            <a:r>
              <a:rPr lang="en-US" b="1" dirty="0" err="1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64" y="1600200"/>
            <a:ext cx="568643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Buatlah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sistem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garida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dari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logo yang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anda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buat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</a:t>
            </a:r>
            <a:endParaRPr lang="id-ID" dirty="0" smtClean="0">
              <a:latin typeface="Leelawadee" pitchFamily="34" charset="-34"/>
              <a:cs typeface="Leelawadee" pitchFamily="34" charset="-34"/>
            </a:endParaRPr>
          </a:p>
          <a:p>
            <a:pPr marL="0" indent="0">
              <a:buNone/>
            </a:pPr>
            <a:endParaRPr lang="en-US" dirty="0">
              <a:latin typeface="Leelawadee" pitchFamily="34" charset="-34"/>
              <a:cs typeface="Leelawadee" pitchFamily="34" charset="-34"/>
            </a:endParaRPr>
          </a:p>
          <a:p>
            <a:pPr marL="0" indent="0">
              <a:buNone/>
            </a:pP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Pertimbangkan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pengambilan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unitnya</a:t>
            </a:r>
            <a:endParaRPr lang="id-ID" dirty="0" smtClean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85728"/>
            <a:ext cx="607223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Leelawadee" pitchFamily="34" charset="-34"/>
                <a:cs typeface="Leelawadee" pitchFamily="34" charset="-34"/>
              </a:rPr>
              <a:t>Membuat</a:t>
            </a:r>
            <a:r>
              <a:rPr lang="en-US" b="1" dirty="0" smtClean="0">
                <a:latin typeface="Leelawadee" pitchFamily="34" charset="-34"/>
                <a:cs typeface="Leelawadee" pitchFamily="34" charset="-34"/>
              </a:rPr>
              <a:t> Grid System</a:t>
            </a:r>
            <a:endParaRPr lang="id-ID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2332037"/>
            <a:ext cx="6115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Grid </a:t>
            </a:r>
            <a:r>
              <a:rPr lang="en-US" sz="24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System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atau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Sistem</a:t>
            </a:r>
            <a:r>
              <a:rPr lang="en-US" sz="24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Garida</a:t>
            </a:r>
            <a:r>
              <a:rPr lang="en-US" sz="24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adalah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panduan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berupa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garis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atau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aturan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geometri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yang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dibuat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untuk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mengatur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atau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menyusun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objek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/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gambar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/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teks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sehingga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>
                <a:latin typeface="Leelawadee" pitchFamily="34" charset="-34"/>
                <a:cs typeface="Leelawadee" pitchFamily="34" charset="-34"/>
              </a:rPr>
              <a:t>menjadi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sistematis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.</a:t>
            </a:r>
            <a:endParaRPr lang="id-ID" sz="24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972188" cy="1143000"/>
          </a:xfrm>
        </p:spPr>
        <p:txBody>
          <a:bodyPr/>
          <a:lstStyle/>
          <a:p>
            <a:pPr algn="l"/>
            <a:r>
              <a:rPr lang="en-US" b="1" dirty="0" err="1" smtClean="0">
                <a:latin typeface="Leelawadee" pitchFamily="34" charset="-34"/>
                <a:cs typeface="Leelawadee" pitchFamily="34" charset="-34"/>
              </a:rPr>
              <a:t>Tujuan</a:t>
            </a:r>
            <a:r>
              <a:rPr lang="en-US" b="1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b="1" dirty="0" err="1" smtClean="0">
                <a:latin typeface="Leelawadee" pitchFamily="34" charset="-34"/>
                <a:cs typeface="Leelawadee" pitchFamily="34" charset="-34"/>
              </a:rPr>
              <a:t>Sistem</a:t>
            </a:r>
            <a:r>
              <a:rPr lang="en-US" b="1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b="1" dirty="0" err="1" smtClean="0">
                <a:latin typeface="Leelawadee" pitchFamily="34" charset="-34"/>
                <a:cs typeface="Leelawadee" pitchFamily="34" charset="-34"/>
              </a:rPr>
              <a:t>Garida</a:t>
            </a:r>
            <a:endParaRPr lang="id-ID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600200"/>
            <a:ext cx="6115064" cy="4525963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Sistem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garida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dibuat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dengan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tujuan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agar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objek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visual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lebih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teratur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nyaman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untuk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dilihat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.</a:t>
            </a:r>
            <a:endParaRPr lang="id-ID" sz="2400" dirty="0" smtClean="0">
              <a:latin typeface="Leelawadee" pitchFamily="34" charset="-34"/>
              <a:cs typeface="Leelawadee" pitchFamily="34" charset="-34"/>
            </a:endParaRPr>
          </a:p>
          <a:p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Dalam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logo </a:t>
            </a:r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sistem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garida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memungkinkan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agar logo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dapat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di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buat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ulang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dengan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aturan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yang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sudah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ditentukan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sebelumnya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.</a:t>
            </a:r>
          </a:p>
          <a:p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Selain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itu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logo yang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dibuat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dengan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sistem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garida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yang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baik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,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pengaturan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ukuran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penempatannya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bisa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lebih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sistemik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.</a:t>
            </a:r>
            <a:endParaRPr lang="id-ID" sz="2400" dirty="0" smtClean="0">
              <a:latin typeface="Leelawadee" pitchFamily="34" charset="-34"/>
              <a:cs typeface="Leelawadee" pitchFamily="34" charset="-34"/>
            </a:endParaRPr>
          </a:p>
          <a:p>
            <a:endParaRPr lang="id-ID" sz="24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600200"/>
            <a:ext cx="6115064" cy="4525963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Sistem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garida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di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buat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oleh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desainer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dikondisikan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sesuai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hitungan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matematis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perbandingan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yang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tepat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.</a:t>
            </a:r>
            <a:endParaRPr lang="id-ID" sz="2400" dirty="0" smtClean="0">
              <a:latin typeface="Leelawadee" pitchFamily="34" charset="-34"/>
              <a:cs typeface="Leelawadee" pitchFamily="34" charset="-34"/>
            </a:endParaRPr>
          </a:p>
          <a:p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Desainer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memiliki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kewenangan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untuk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merancang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sistem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garida</a:t>
            </a:r>
            <a:r>
              <a:rPr lang="en-US" sz="2400" b="1" dirty="0" smtClean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bagi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logonya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.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Tentu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saja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dengan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pertimbangan</a:t>
            </a:r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 yang </a:t>
            </a:r>
            <a:r>
              <a:rPr lang="en-US" sz="2400" dirty="0" err="1" smtClean="0">
                <a:latin typeface="Leelawadee" pitchFamily="34" charset="-34"/>
                <a:cs typeface="Leelawadee" pitchFamily="34" charset="-34"/>
              </a:rPr>
              <a:t>baik</a:t>
            </a:r>
            <a:endParaRPr lang="id-ID" sz="24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2890" t="15937" r="14453" b="15625"/>
          <a:stretch>
            <a:fillRect/>
          </a:stretch>
        </p:blipFill>
        <p:spPr bwMode="auto">
          <a:xfrm>
            <a:off x="0" y="785794"/>
            <a:ext cx="9001156" cy="529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8164" t="11250" r="16211" b="9999"/>
          <a:stretch>
            <a:fillRect/>
          </a:stretch>
        </p:blipFill>
        <p:spPr bwMode="auto">
          <a:xfrm>
            <a:off x="214282" y="0"/>
            <a:ext cx="8763029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8164" t="12187" r="15625" b="10000"/>
          <a:stretch>
            <a:fillRect/>
          </a:stretch>
        </p:blipFill>
        <p:spPr bwMode="auto">
          <a:xfrm>
            <a:off x="0" y="285728"/>
            <a:ext cx="8947828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5820" t="13125" r="13867" b="10000"/>
          <a:stretch>
            <a:fillRect/>
          </a:stretch>
        </p:blipFill>
        <p:spPr bwMode="auto">
          <a:xfrm>
            <a:off x="214282" y="0"/>
            <a:ext cx="857256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8203" t="3437" r="10937" b="8437"/>
          <a:stretch>
            <a:fillRect/>
          </a:stretch>
        </p:blipFill>
        <p:spPr bwMode="auto">
          <a:xfrm>
            <a:off x="0" y="214290"/>
            <a:ext cx="8809673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130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Grid System/Sistem Garida </vt:lpstr>
      <vt:lpstr>Membuat Grid System</vt:lpstr>
      <vt:lpstr>Tujuan Sistem Garida</vt:lpstr>
      <vt:lpstr>Slide 4</vt:lpstr>
      <vt:lpstr>Slide 5</vt:lpstr>
      <vt:lpstr>Slide 6</vt:lpstr>
      <vt:lpstr>Slide 7</vt:lpstr>
      <vt:lpstr>Slide 8</vt:lpstr>
      <vt:lpstr>Slide 9</vt:lpstr>
      <vt:lpstr>Slide 10</vt:lpstr>
      <vt:lpstr>Pertimbangkan:</vt:lpstr>
      <vt:lpstr>Tugas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System/Sistem Garida</dc:title>
  <dc:creator>Katharina</dc:creator>
  <cp:lastModifiedBy>Katharina</cp:lastModifiedBy>
  <cp:revision>2</cp:revision>
  <dcterms:created xsi:type="dcterms:W3CDTF">2020-06-30T05:17:34Z</dcterms:created>
  <dcterms:modified xsi:type="dcterms:W3CDTF">2020-06-30T05:38:57Z</dcterms:modified>
</cp:coreProperties>
</file>