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AC87-04D1-44A1-AD8B-6D4C73C7BC1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ECC5-3D5E-496E-8B09-A2BF93A3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9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AC87-04D1-44A1-AD8B-6D4C73C7BC1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ECC5-3D5E-496E-8B09-A2BF93A3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0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AC87-04D1-44A1-AD8B-6D4C73C7BC1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ECC5-3D5E-496E-8B09-A2BF93A3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2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AC87-04D1-44A1-AD8B-6D4C73C7BC1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ECC5-3D5E-496E-8B09-A2BF93A3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1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AC87-04D1-44A1-AD8B-6D4C73C7BC1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ECC5-3D5E-496E-8B09-A2BF93A3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9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AC87-04D1-44A1-AD8B-6D4C73C7BC1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ECC5-3D5E-496E-8B09-A2BF93A3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4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AC87-04D1-44A1-AD8B-6D4C73C7BC1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ECC5-3D5E-496E-8B09-A2BF93A3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AC87-04D1-44A1-AD8B-6D4C73C7BC1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ECC5-3D5E-496E-8B09-A2BF93A3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5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AC87-04D1-44A1-AD8B-6D4C73C7BC1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ECC5-3D5E-496E-8B09-A2BF93A3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11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AC87-04D1-44A1-AD8B-6D4C73C7BC1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ECC5-3D5E-496E-8B09-A2BF93A3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4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AC87-04D1-44A1-AD8B-6D4C73C7BC1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ECC5-3D5E-496E-8B09-A2BF93A3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7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7AC87-04D1-44A1-AD8B-6D4C73C7BC19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3ECC5-3D5E-496E-8B09-A2BF93A3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2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Membuat</a:t>
            </a:r>
            <a:r>
              <a:rPr lang="en-US" dirty="0" smtClean="0"/>
              <a:t> Program </a:t>
            </a:r>
            <a:br>
              <a:rPr lang="en-US" dirty="0" smtClean="0"/>
            </a:br>
            <a:r>
              <a:rPr lang="en-US" dirty="0" smtClean="0"/>
              <a:t>Classification Naïve Bayes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Agus</a:t>
            </a:r>
            <a:r>
              <a:rPr lang="en-US" dirty="0" smtClean="0"/>
              <a:t> </a:t>
            </a:r>
            <a:r>
              <a:rPr lang="en-US" dirty="0" err="1" smtClean="0"/>
              <a:t>Nursikuwagus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84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Youtube</a:t>
            </a:r>
            <a:r>
              <a:rPr lang="en-US" dirty="0" smtClean="0"/>
              <a:t>:</a:t>
            </a:r>
          </a:p>
          <a:p>
            <a:r>
              <a:rPr lang="en-US" dirty="0" smtClean="0"/>
              <a:t>URL : https://youtu.be/nUGphlVF_9s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513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Membuat Program  Classification Naïve Bayes</vt:lpstr>
      <vt:lpstr>Materi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Membuat Program  Classification Naïve Bayes</dc:title>
  <dc:creator>PA AGUS</dc:creator>
  <cp:lastModifiedBy>PA AGUS</cp:lastModifiedBy>
  <cp:revision>4</cp:revision>
  <dcterms:created xsi:type="dcterms:W3CDTF">2020-07-07T09:37:07Z</dcterms:created>
  <dcterms:modified xsi:type="dcterms:W3CDTF">2020-07-07T10:27:18Z</dcterms:modified>
</cp:coreProperties>
</file>