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CAD6A89-7E95-4090-BCEE-3EBC8F6A7184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A0DE4D-210C-4F3B-8BBF-7EE30C562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BAB 12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Manajemen</a:t>
            </a:r>
            <a:r>
              <a:rPr lang="en-US" sz="5400" dirty="0" smtClean="0"/>
              <a:t> PERSEDIAAN</a:t>
            </a:r>
            <a:endParaRPr lang="en-US" sz="5400" dirty="0"/>
          </a:p>
        </p:txBody>
      </p:sp>
    </p:spTree>
  </p:cSld>
  <p:clrMapOvr>
    <a:masterClrMapping/>
  </p:clrMapOvr>
  <p:transition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49228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Model-model </a:t>
            </a: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Model-model </a:t>
            </a:r>
            <a:r>
              <a:rPr lang="en-US" dirty="0" err="1" smtClean="0"/>
              <a:t>kuntitas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</a:t>
            </a:r>
            <a:r>
              <a:rPr lang="en-US" i="1" dirty="0" smtClean="0"/>
              <a:t>production order quantity model</a:t>
            </a:r>
            <a:r>
              <a:rPr lang="en-US" dirty="0" smtClean="0"/>
              <a:t>) </a:t>
            </a:r>
            <a:r>
              <a:rPr lang="en-US" dirty="0" err="1" smtClean="0"/>
              <a:t>merupaka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pesananekonomis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 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mengalir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menumpuk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Saat</a:t>
            </a:r>
            <a:r>
              <a:rPr lang="en-US" dirty="0" smtClean="0"/>
              <a:t> unit-unit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serempak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Model </a:t>
            </a:r>
            <a:r>
              <a:rPr lang="en-US" dirty="0" err="1" smtClean="0"/>
              <a:t>Diskon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Model </a:t>
            </a:r>
            <a:r>
              <a:rPr lang="en-US" dirty="0" err="1" smtClean="0"/>
              <a:t>diskon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(</a:t>
            </a:r>
            <a:r>
              <a:rPr lang="en-US" i="1" dirty="0" smtClean="0"/>
              <a:t>quantity discount)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dibeli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.</a:t>
            </a:r>
          </a:p>
          <a:p>
            <a:pPr marL="514350" indent="-514350"/>
            <a:endParaRPr lang="en-US" dirty="0" smtClean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Model-model </a:t>
            </a:r>
            <a:r>
              <a:rPr lang="en-US" dirty="0" err="1" smtClean="0"/>
              <a:t>probabilistik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pengaman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Model </a:t>
            </a:r>
            <a:r>
              <a:rPr lang="en-US" dirty="0" err="1" smtClean="0"/>
              <a:t>probabilistik</a:t>
            </a:r>
            <a:r>
              <a:rPr lang="en-US" dirty="0" smtClean="0"/>
              <a:t> (</a:t>
            </a:r>
            <a:r>
              <a:rPr lang="en-US" i="1" dirty="0" smtClean="0"/>
              <a:t>probabilistic model)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model </a:t>
            </a:r>
            <a:r>
              <a:rPr lang="en-US" dirty="0" err="1" smtClean="0"/>
              <a:t>statistik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, 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probabilitas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Hal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Model-model </a:t>
            </a:r>
            <a:r>
              <a:rPr lang="en-US" dirty="0" err="1" smtClean="0"/>
              <a:t>probabilistik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Kita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model yang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Permintaannya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tunggunya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tunggunya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permintaannya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tunggunya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Model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(</a:t>
            </a:r>
            <a:r>
              <a:rPr lang="en-US" i="1" dirty="0" smtClean="0"/>
              <a:t>single-</a:t>
            </a:r>
            <a:r>
              <a:rPr lang="en-US" i="1" dirty="0" err="1" smtClean="0"/>
              <a:t>periode</a:t>
            </a:r>
            <a:r>
              <a:rPr lang="en-US" i="1" dirty="0" smtClean="0"/>
              <a:t> inventory model)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memesan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(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rusak</a:t>
            </a:r>
            <a:r>
              <a:rPr lang="en-US" dirty="0" smtClean="0"/>
              <a:t>). </a:t>
            </a:r>
            <a:r>
              <a:rPr lang="en-US" dirty="0" err="1" smtClean="0"/>
              <a:t>Diakhir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tersisa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(p)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(Q)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kalinya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EOQ </a:t>
            </a:r>
            <a:r>
              <a:rPr lang="en-US" dirty="0" err="1" smtClean="0"/>
              <a:t>dasar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Biaya-biaya</a:t>
            </a:r>
            <a:r>
              <a:rPr lang="en-US" dirty="0" smtClean="0"/>
              <a:t> yang </a:t>
            </a:r>
            <a:r>
              <a:rPr lang="en-US" dirty="0" err="1" smtClean="0"/>
              <a:t>relevan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tunggu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PENTINGNYA PERSEDIAN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cs typeface="Times New Roman" pitchFamily="18" charset="0"/>
              </a:rPr>
              <a:t>Fungsi-fungsi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persedian</a:t>
            </a:r>
            <a:endParaRPr lang="en-US" dirty="0" smtClean="0">
              <a:cs typeface="Times New Roman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>
                <a:cs typeface="Times New Roman" pitchFamily="18" charset="0"/>
              </a:rPr>
              <a:t>Untuk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memberikan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pilihan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barang</a:t>
            </a:r>
            <a:r>
              <a:rPr lang="en-US" dirty="0" smtClean="0">
                <a:cs typeface="Times New Roman" pitchFamily="18" charset="0"/>
              </a:rPr>
              <a:t> agar </a:t>
            </a:r>
            <a:r>
              <a:rPr lang="en-US" dirty="0" err="1" smtClean="0">
                <a:cs typeface="Times New Roman" pitchFamily="18" charset="0"/>
              </a:rPr>
              <a:t>dapat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memenuhi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permintaan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palanggan</a:t>
            </a:r>
            <a:r>
              <a:rPr lang="en-US" dirty="0" smtClean="0">
                <a:cs typeface="Times New Roman" pitchFamily="18" charset="0"/>
              </a:rPr>
              <a:t> yang </a:t>
            </a:r>
            <a:r>
              <a:rPr lang="en-US" dirty="0" err="1" smtClean="0">
                <a:cs typeface="Times New Roman" pitchFamily="18" charset="0"/>
              </a:rPr>
              <a:t>diantisipasi</a:t>
            </a:r>
            <a:r>
              <a:rPr lang="en-US" dirty="0" smtClean="0">
                <a:cs typeface="Times New Roman" pitchFamily="18" charset="0"/>
              </a:rPr>
              <a:t>  </a:t>
            </a:r>
            <a:r>
              <a:rPr lang="en-US" dirty="0" err="1" smtClean="0">
                <a:cs typeface="Times New Roman" pitchFamily="18" charset="0"/>
              </a:rPr>
              <a:t>dan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memisahkan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perusahaan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dari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fluktuasi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permintaan</a:t>
            </a:r>
            <a:endParaRPr lang="en-US" dirty="0" smtClean="0">
              <a:cs typeface="Times New Roman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>
                <a:cs typeface="Times New Roman" pitchFamily="18" charset="0"/>
              </a:rPr>
              <a:t>Untuk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memisahkan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beberapa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tahapan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dari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proses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produksi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>
                <a:cs typeface="Times New Roman" pitchFamily="18" charset="0"/>
              </a:rPr>
              <a:t>Untuk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mengambil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keuntungan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dari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potongan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jumlah</a:t>
            </a:r>
            <a:endParaRPr lang="en-US" dirty="0" smtClean="0">
              <a:cs typeface="Times New Roman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>
                <a:cs typeface="Times New Roman" pitchFamily="18" charset="0"/>
              </a:rPr>
              <a:t>Untuk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menghindari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inflasi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kenaikan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harga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endParaRPr lang="en-US" dirty="0" smtClean="0"/>
          </a:p>
          <a:p>
            <a:pPr marL="582930" indent="-514350">
              <a:buFont typeface="+mj-lt"/>
              <a:buAutoNum type="arabicPeriod"/>
            </a:pPr>
            <a:r>
              <a:rPr lang="en-US" b="1" dirty="0" err="1" smtClean="0"/>
              <a:t>Persediaan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mentah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raw </a:t>
            </a:r>
            <a:r>
              <a:rPr lang="en-US" i="1" dirty="0" err="1" smtClean="0"/>
              <a:t>materia</a:t>
            </a:r>
            <a:r>
              <a:rPr lang="en-US" i="1" dirty="0" smtClean="0"/>
              <a:t> inventory)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dibeli</a:t>
            </a:r>
            <a:r>
              <a:rPr lang="en-US" dirty="0" smtClean="0"/>
              <a:t> 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diproses</a:t>
            </a:r>
            <a:r>
              <a:rPr lang="en-US" dirty="0" smtClean="0"/>
              <a:t>.</a:t>
            </a:r>
          </a:p>
          <a:p>
            <a:pPr marL="582930" indent="-514350">
              <a:buFont typeface="+mj-lt"/>
              <a:buAutoNum type="arabicPeriod"/>
            </a:pPr>
            <a:r>
              <a:rPr lang="en-US" b="1" dirty="0" err="1" smtClean="0"/>
              <a:t>Persediaan</a:t>
            </a:r>
            <a:r>
              <a:rPr lang="en-US" b="1" dirty="0" smtClean="0"/>
              <a:t> </a:t>
            </a:r>
            <a:r>
              <a:rPr lang="en-US" b="1" dirty="0" err="1" smtClean="0"/>
              <a:t>Barang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Proses</a:t>
            </a:r>
            <a:r>
              <a:rPr lang="en-US" b="1" dirty="0" smtClean="0"/>
              <a:t> (</a:t>
            </a:r>
            <a:r>
              <a:rPr lang="en-US" i="1" dirty="0" smtClean="0"/>
              <a:t>work-in-process-WIP inventory)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.</a:t>
            </a:r>
          </a:p>
          <a:p>
            <a:pPr marL="582930" indent="-514350">
              <a:buFont typeface="+mj-lt"/>
              <a:buAutoNum type="arabicPeriod"/>
            </a:pPr>
            <a:r>
              <a:rPr lang="en-US" b="1" dirty="0" smtClean="0"/>
              <a:t>MRO </a:t>
            </a:r>
            <a:r>
              <a:rPr lang="en-US" dirty="0" smtClean="0"/>
              <a:t>(</a:t>
            </a:r>
            <a:r>
              <a:rPr lang="en-US" i="1" dirty="0" smtClean="0"/>
              <a:t>maintenance/repair/operating)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yang </a:t>
            </a:r>
            <a:r>
              <a:rPr lang="en-US" dirty="0" err="1" smtClean="0"/>
              <a:t>disediakan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perlengkapan</a:t>
            </a:r>
            <a:r>
              <a:rPr lang="en-US" dirty="0" smtClean="0"/>
              <a:t> </a:t>
            </a:r>
            <a:r>
              <a:rPr lang="en-US" b="1" dirty="0" err="1" smtClean="0"/>
              <a:t>pemeliharaan</a:t>
            </a:r>
            <a:r>
              <a:rPr lang="en-US" b="1" dirty="0" smtClean="0"/>
              <a:t>/</a:t>
            </a:r>
            <a:r>
              <a:rPr lang="en-US" b="1" dirty="0" err="1" smtClean="0"/>
              <a:t>perbaikan</a:t>
            </a:r>
            <a:r>
              <a:rPr lang="en-US" b="1" dirty="0" smtClean="0"/>
              <a:t>/</a:t>
            </a:r>
            <a:r>
              <a:rPr lang="en-US" b="1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agar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 smtClean="0"/>
              <a:t>.</a:t>
            </a:r>
            <a:endParaRPr lang="en-US" b="1" dirty="0"/>
          </a:p>
        </p:txBody>
      </p:sp>
    </p:spTree>
  </p:cSld>
  <p:clrMapOvr>
    <a:masterClrMapping/>
  </p:clrMapOvr>
  <p:transition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MANAJEMEN PERSEDIAAN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Analisis</a:t>
            </a:r>
            <a:r>
              <a:rPr lang="en-US" dirty="0" smtClean="0"/>
              <a:t> ABC</a:t>
            </a:r>
          </a:p>
          <a:p>
            <a:pPr>
              <a:buNone/>
            </a:pP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ditangan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volume </a:t>
            </a:r>
            <a:r>
              <a:rPr lang="en-US" dirty="0" err="1" smtClean="0"/>
              <a:t>tahunan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Kebijakan-kebijakan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ABC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yang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A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Barang-barang</a:t>
            </a:r>
            <a:r>
              <a:rPr lang="en-US" dirty="0" smtClean="0"/>
              <a:t> A, yang </a:t>
            </a:r>
            <a:r>
              <a:rPr lang="en-US" dirty="0" err="1" smtClean="0"/>
              <a:t>berlawanan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barang-banrang</a:t>
            </a:r>
            <a:r>
              <a:rPr lang="en-US" dirty="0" smtClean="0"/>
              <a:t> B </a:t>
            </a:r>
            <a:r>
              <a:rPr lang="en-US" dirty="0" err="1" smtClean="0"/>
              <a:t>dan</a:t>
            </a:r>
            <a:r>
              <a:rPr lang="en-US" dirty="0" smtClean="0"/>
              <a:t> C,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ketat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Meramalkan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A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over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Keakuratan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Keakuratan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prasyarat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, </a:t>
            </a:r>
            <a:r>
              <a:rPr lang="en-US" dirty="0" err="1" smtClean="0"/>
              <a:t>penjadwalan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, </a:t>
            </a:r>
            <a:r>
              <a:rPr lang="en-US" dirty="0" err="1" smtClean="0"/>
              <a:t>penjualan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(</a:t>
            </a:r>
            <a:r>
              <a:rPr lang="en-US" i="1" dirty="0" smtClean="0"/>
              <a:t>cycle counting</a:t>
            </a:r>
            <a:r>
              <a:rPr lang="en-US" dirty="0" smtClean="0"/>
              <a:t>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rekonsiliasi</a:t>
            </a:r>
            <a:r>
              <a:rPr lang="en-US" dirty="0" smtClean="0"/>
              <a:t> yang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MODEL-MODEL PERSEDIAAN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47704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versus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Dependen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Model-model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berasumsi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dependen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, </a:t>
            </a:r>
            <a:r>
              <a:rPr lang="en-US" dirty="0" err="1" smtClean="0"/>
              <a:t>Pemesanan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Pemasangan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Penyimpanan</a:t>
            </a:r>
            <a:r>
              <a:rPr lang="en-US" b="1" dirty="0" smtClean="0"/>
              <a:t> </a:t>
            </a:r>
            <a:r>
              <a:rPr lang="en-US" i="1" dirty="0" smtClean="0"/>
              <a:t>(holding cost)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Pemesanan</a:t>
            </a:r>
            <a:r>
              <a:rPr lang="en-US" b="1" dirty="0" smtClean="0"/>
              <a:t> </a:t>
            </a:r>
            <a:r>
              <a:rPr lang="en-US" i="1" dirty="0" smtClean="0"/>
              <a:t>(ordering cost)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, </a:t>
            </a:r>
            <a:r>
              <a:rPr lang="en-US" dirty="0" err="1" smtClean="0"/>
              <a:t>formulir</a:t>
            </a:r>
            <a:r>
              <a:rPr lang="en-US" dirty="0" smtClean="0"/>
              <a:t>, </a:t>
            </a:r>
            <a:r>
              <a:rPr lang="en-US" dirty="0" err="1" smtClean="0"/>
              <a:t>pemrosesan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, </a:t>
            </a:r>
            <a:r>
              <a:rPr lang="en-US" dirty="0" err="1" smtClean="0"/>
              <a:t>pembelian</a:t>
            </a:r>
            <a:r>
              <a:rPr lang="en-US" dirty="0" smtClean="0"/>
              <a:t>,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Pemasangan</a:t>
            </a:r>
            <a:r>
              <a:rPr lang="en-US" b="1" dirty="0" smtClean="0"/>
              <a:t> (</a:t>
            </a:r>
            <a:r>
              <a:rPr lang="en-US" i="1" dirty="0" smtClean="0"/>
              <a:t>setup cost</a:t>
            </a:r>
            <a:r>
              <a:rPr lang="en-US" b="1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unutk</a:t>
            </a:r>
            <a:r>
              <a:rPr lang="en-US" dirty="0" smtClean="0"/>
              <a:t> </a:t>
            </a: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mesis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.</a:t>
            </a:r>
            <a:endParaRPr lang="en-US" b="1" dirty="0" smtClean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MODEL-MODEL PERSEDIAAN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Model </a:t>
            </a: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(EOQ) </a:t>
            </a:r>
            <a:r>
              <a:rPr lang="en-US" dirty="0" err="1" smtClean="0"/>
              <a:t>Dasar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,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tunggu-yakni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pesanan-telah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diskon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memesan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Kehabisan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dihindari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8686800" cy="47704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Meminimalkan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Model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meminimalkan</a:t>
            </a:r>
            <a:r>
              <a:rPr lang="en-US" dirty="0" smtClean="0"/>
              <a:t> total </a:t>
            </a:r>
            <a:r>
              <a:rPr lang="en-US" dirty="0" err="1" smtClean="0"/>
              <a:t>biaya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Langkah-langkah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pemasangan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pemasangan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optimal.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Model-model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berasumsi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lain, model-model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mengasumsikan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Perusahaan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nol.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Perusahaan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dipesan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comb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</TotalTime>
  <Words>764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Georgia</vt:lpstr>
      <vt:lpstr>Times New Roman</vt:lpstr>
      <vt:lpstr>Wingdings</vt:lpstr>
      <vt:lpstr>Wingdings 2</vt:lpstr>
      <vt:lpstr>Civic</vt:lpstr>
      <vt:lpstr>Manajemen PERSEDIAAN</vt:lpstr>
      <vt:lpstr>PENTINGNYA PERSEDIAN</vt:lpstr>
      <vt:lpstr>PowerPoint Presentation</vt:lpstr>
      <vt:lpstr>MANAJEMEN PERSEDIAAN</vt:lpstr>
      <vt:lpstr>PowerPoint Presentation</vt:lpstr>
      <vt:lpstr>MODEL-MODEL PERSEDIAAN</vt:lpstr>
      <vt:lpstr>MODEL-MODEL PERSEDIAAN untuk permintaan independen</vt:lpstr>
      <vt:lpstr>PowerPoint Presentation</vt:lpstr>
      <vt:lpstr>PowerPoint Presentation</vt:lpstr>
      <vt:lpstr>PowerPoint Presentation</vt:lpstr>
      <vt:lpstr>Model-model probabilistik dan persediaan pengaman</vt:lpstr>
      <vt:lpstr>PowerPoint Presentation</vt:lpstr>
      <vt:lpstr>Model periode tunggal</vt:lpstr>
      <vt:lpstr>Sistem periode tetap (p)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PERSEDIAAN</dc:title>
  <dc:creator>andy</dc:creator>
  <cp:lastModifiedBy>V A I O</cp:lastModifiedBy>
  <cp:revision>9</cp:revision>
  <dcterms:created xsi:type="dcterms:W3CDTF">2015-07-01T13:23:51Z</dcterms:created>
  <dcterms:modified xsi:type="dcterms:W3CDTF">2019-09-15T07:17:41Z</dcterms:modified>
</cp:coreProperties>
</file>